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62" r:id="rId2"/>
    <p:sldId id="263" r:id="rId3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1560" y="-84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361254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不適合報告（提出毎に保管）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不適合報告書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379" y="2691494"/>
            <a:ext cx="4309242" cy="6104817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589471" y="6854305"/>
            <a:ext cx="36790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2"/>
                </a:solidFill>
              </a:rPr>
              <a:t>各施設の手順に</a:t>
            </a:r>
            <a:r>
              <a:rPr kumimoji="1" lang="ja-JP" altLang="en-US" dirty="0">
                <a:solidFill>
                  <a:schemeClr val="accent2"/>
                </a:solidFill>
              </a:rPr>
              <a:t>従い</a:t>
            </a:r>
            <a:r>
              <a:rPr kumimoji="1" lang="ja-JP" altLang="en-US" dirty="0" smtClean="0">
                <a:solidFill>
                  <a:schemeClr val="accent2"/>
                </a:solidFill>
              </a:rPr>
              <a:t>保管する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56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486372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不適合報告（提出毎に保管）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添付して提出した資料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831273" y="4110335"/>
            <a:ext cx="52488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defRPr/>
            </a:pPr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不適合報告書（施設様式ある場合）に添付した添付資料等を保管する</a:t>
            </a:r>
          </a:p>
        </p:txBody>
      </p:sp>
    </p:spTree>
    <p:extLst>
      <p:ext uri="{BB962C8B-B14F-4D97-AF65-F5344CB8AC3E}">
        <p14:creationId xmlns:p14="http://schemas.microsoft.com/office/powerpoint/2010/main" val="61740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81</Words>
  <Application>Microsoft Office PowerPoint</Application>
  <PresentationFormat>画面に合わせる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2019-07-04T07:35:20Z</dcterms:created>
  <dcterms:modified xsi:type="dcterms:W3CDTF">2019-07-04T07:35:23Z</dcterms:modified>
</cp:coreProperties>
</file>