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63" r:id="rId2"/>
    <p:sldId id="264" r:id="rId3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-1560" y="-84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0368026"/>
              </p:ext>
            </p:extLst>
          </p:nvPr>
        </p:nvGraphicFramePr>
        <p:xfrm>
          <a:off x="578070" y="317211"/>
          <a:ext cx="5695030" cy="23593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68739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医薬品等の製造・管理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医薬品等の製造・管理（国内において製造販売されている医薬品等を加工して用いる場合）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加工等に係る記録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895600"/>
            <a:ext cx="5695030" cy="6006661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6" name="図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02229" y="3093292"/>
            <a:ext cx="4056252" cy="5724135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625227" y="5439877"/>
            <a:ext cx="5604329" cy="1077218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加工の経緯を示す資料・文書（調剤・調製記録等）を保管</a:t>
            </a:r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する</a:t>
            </a:r>
            <a:endParaRPr lang="en-US" altLang="ja-JP" sz="1600" dirty="0" smtClean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1600" dirty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（</a:t>
            </a:r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加工</a:t>
            </a:r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：粉剤・脱カプセル・溶解・軽微な形状の変化</a:t>
            </a:r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等）</a:t>
            </a:r>
            <a:endParaRPr lang="ja-JP" altLang="en-US" sz="1600" dirty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17797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3439775"/>
              </p:ext>
            </p:extLst>
          </p:nvPr>
        </p:nvGraphicFramePr>
        <p:xfrm>
          <a:off x="578070" y="319931"/>
          <a:ext cx="5695030" cy="231433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医薬品等の製造・管理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医薬品等の製造・管理（国内において製造販売されている医薬品等を加工して用いる場合）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その他、製造・管理に関わる資料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993570"/>
            <a:ext cx="5695030" cy="5908691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667585" y="4209593"/>
            <a:ext cx="5546283" cy="584775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企業から</a:t>
            </a:r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医薬品等の</a:t>
            </a:r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提供を受けた場合は、納品書、試験薬管理表</a:t>
            </a:r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等を保管する</a:t>
            </a:r>
            <a:endParaRPr lang="ja-JP" altLang="en-US" sz="1600" dirty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35197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139</Words>
  <Application>Microsoft Office PowerPoint</Application>
  <PresentationFormat>画面に合わせる (4:3)</PresentationFormat>
  <Paragraphs>22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2019-07-04T07:38:11Z</dcterms:created>
  <dcterms:modified xsi:type="dcterms:W3CDTF">2019-07-04T07:38:14Z</dcterms:modified>
</cp:coreProperties>
</file>

<file path=docProps/thumbnail.jpeg>
</file>