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62" r:id="rId2"/>
    <p:sldId id="257" r:id="rId3"/>
    <p:sldId id="258" r:id="rId4"/>
    <p:sldId id="259" r:id="rId5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-1224" y="30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96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5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05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16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32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555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908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68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4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779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072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9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464336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企業等との契約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企業（資金提供元）との特定臨床研究契約書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700" y="2812918"/>
            <a:ext cx="4524600" cy="5920265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1081639" y="5865828"/>
            <a:ext cx="4415393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資金提供を受ける場合には保管する</a:t>
            </a:r>
          </a:p>
        </p:txBody>
      </p:sp>
    </p:spTree>
    <p:extLst>
      <p:ext uri="{BB962C8B-B14F-4D97-AF65-F5344CB8AC3E}">
        <p14:creationId xmlns:p14="http://schemas.microsoft.com/office/powerpoint/2010/main" val="183556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937506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企業等との契約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CRO/SMO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との業務委受託契約書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790" y="2779131"/>
            <a:ext cx="4975024" cy="6047039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720839" y="5820003"/>
            <a:ext cx="3057247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業務委託する場合には保管する</a:t>
            </a:r>
          </a:p>
        </p:txBody>
      </p:sp>
    </p:spTree>
    <p:extLst>
      <p:ext uri="{BB962C8B-B14F-4D97-AF65-F5344CB8AC3E}">
        <p14:creationId xmlns:p14="http://schemas.microsoft.com/office/powerpoint/2010/main" val="146697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065393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企業等との契約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共同研究機関との契約書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585" y="2774443"/>
            <a:ext cx="5121332" cy="5999050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890585" y="6125765"/>
            <a:ext cx="4861629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共同研究機関との契約を締結した場合には保管する</a:t>
            </a:r>
          </a:p>
        </p:txBody>
      </p:sp>
    </p:spTree>
    <p:extLst>
      <p:ext uri="{BB962C8B-B14F-4D97-AF65-F5344CB8AC3E}">
        <p14:creationId xmlns:p14="http://schemas.microsoft.com/office/powerpoint/2010/main" val="414012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235742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企業等との契約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臨床研究保険 契約書（保険証券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・付保証明書 等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  <a:endParaRPr kumimoji="1" lang="ja-JP" altLang="en-US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25520" y="2680137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822" y="2834879"/>
            <a:ext cx="5219178" cy="5341255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1302749" y="5813384"/>
            <a:ext cx="4367323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保険に加入した場合には保管する</a:t>
            </a:r>
          </a:p>
        </p:txBody>
      </p:sp>
    </p:spTree>
    <p:extLst>
      <p:ext uri="{BB962C8B-B14F-4D97-AF65-F5344CB8AC3E}">
        <p14:creationId xmlns:p14="http://schemas.microsoft.com/office/powerpoint/2010/main" val="54851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140</Words>
  <Application>Microsoft Office PowerPoint</Application>
  <PresentationFormat>画面に合わせる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2019-07-04T07:32:58Z</dcterms:created>
  <dcterms:modified xsi:type="dcterms:W3CDTF">2019-07-04T07:33:01Z</dcterms:modified>
</cp:coreProperties>
</file>