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76" r:id="rId2"/>
    <p:sldId id="279" r:id="rId3"/>
    <p:sldId id="257" r:id="rId4"/>
    <p:sldId id="278" r:id="rId5"/>
    <p:sldId id="258" r:id="rId6"/>
    <p:sldId id="260" r:id="rId7"/>
    <p:sldId id="262" r:id="rId8"/>
    <p:sldId id="264" r:id="rId9"/>
    <p:sldId id="265" r:id="rId10"/>
    <p:sldId id="263" r:id="rId11"/>
    <p:sldId id="267" r:id="rId1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560" y="-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60921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同意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撤回書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392" y="2722769"/>
            <a:ext cx="4451753" cy="607438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8038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30727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臨床検査値基準値一覧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25" y="2671716"/>
            <a:ext cx="5475315" cy="469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1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92955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820615" y="4248835"/>
            <a:ext cx="5134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その他の文書については、名称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を記載の上保管する</a:t>
            </a:r>
          </a:p>
        </p:txBody>
      </p:sp>
    </p:spTree>
    <p:extLst>
      <p:ext uri="{BB962C8B-B14F-4D97-AF65-F5344CB8AC3E}">
        <p14:creationId xmlns:p14="http://schemas.microsoft.com/office/powerpoint/2010/main" val="112764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2776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症例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報告書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見本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zh-TW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CRF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75" y="2683275"/>
            <a:ext cx="4910547" cy="611097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16086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0440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実施医療機関の要件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参考様式２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-1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27" y="2585544"/>
            <a:ext cx="5326716" cy="631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70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0525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研究責任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医師・研究分担医師の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履歴書（参考書式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1" y="2829171"/>
            <a:ext cx="4779398" cy="583306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10339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1871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研究責任医師・研究分担医師の教育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記録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785" y="2585544"/>
            <a:ext cx="4358716" cy="621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25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31322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署名・印影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一覧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23" y="2663929"/>
            <a:ext cx="5397718" cy="575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10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9763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研究対象者の募集に関する資料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" y="2776524"/>
            <a:ext cx="4527974" cy="598910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710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89595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 登録票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82" y="2704592"/>
            <a:ext cx="4679974" cy="595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18157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xmlns="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:a16="http://schemas.microsoft.com/office/drawing/2014/main" xmlns="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へ提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出していないが、必要に応じて準備した文書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研究対象者識別コードリスト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35" y="2710160"/>
            <a:ext cx="5218040" cy="515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73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343</Words>
  <Application>Microsoft Office PowerPoint</Application>
  <PresentationFormat>画面に合わせる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2019-07-04T07:32:38Z</dcterms:created>
  <dcterms:modified xsi:type="dcterms:W3CDTF">2019-07-04T07:32:44Z</dcterms:modified>
</cp:coreProperties>
</file>