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7" r:id="rId2"/>
    <p:sldId id="271" r:id="rId3"/>
    <p:sldId id="268" r:id="rId4"/>
    <p:sldId id="270" r:id="rId5"/>
    <p:sldId id="269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709516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主要評価項目報告書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（作成した場合）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変更審査依頼書（統一書式３）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02" y="2722458"/>
            <a:ext cx="4134336" cy="6042889"/>
          </a:xfrm>
          <a:prstGeom prst="rect">
            <a:avLst/>
          </a:prstGeom>
          <a:ln>
            <a:noFill/>
          </a:ln>
        </p:spPr>
      </p:pic>
      <p:sp>
        <p:nvSpPr>
          <p:cNvPr id="5" name="正方形/長方形 4"/>
          <p:cNvSpPr/>
          <p:nvPr/>
        </p:nvSpPr>
        <p:spPr>
          <a:xfrm>
            <a:off x="1237214" y="5442768"/>
            <a:ext cx="4270954" cy="602268"/>
          </a:xfrm>
          <a:prstGeom prst="rect">
            <a:avLst/>
          </a:prstGeom>
          <a:solidFill>
            <a:schemeClr val="bg1"/>
          </a:solidFill>
        </p:spPr>
        <p:txBody>
          <a:bodyPr wrap="none" anchor="ctr" anchorCtr="0">
            <a:noAutofit/>
          </a:bodyPr>
          <a:lstStyle/>
          <a:p>
            <a:pPr algn="ctr"/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主要評価項目報告書の提出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01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537626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主要評価項目報告書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（作成した場合）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実施計画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様式第一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="" xmlns:a16="http://schemas.microsoft.com/office/drawing/2014/main" id="{BB7529C0-02E3-40B6-9DBF-C942A364A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211" y="2654730"/>
            <a:ext cx="4164207" cy="6203504"/>
          </a:xfrm>
          <a:prstGeom prst="rect">
            <a:avLst/>
          </a:prstGeom>
          <a:ln>
            <a:noFill/>
          </a:ln>
        </p:spPr>
      </p:pic>
      <p:sp>
        <p:nvSpPr>
          <p:cNvPr id="3" name="正方形/長方形 2"/>
          <p:cNvSpPr/>
          <p:nvPr/>
        </p:nvSpPr>
        <p:spPr>
          <a:xfrm>
            <a:off x="2231458" y="6227857"/>
            <a:ext cx="2505814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1600" dirty="0" err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jRCT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の画面印刷で代用可</a:t>
            </a:r>
          </a:p>
        </p:txBody>
      </p:sp>
    </p:spTree>
    <p:extLst>
      <p:ext uri="{BB962C8B-B14F-4D97-AF65-F5344CB8AC3E}">
        <p14:creationId xmlns:p14="http://schemas.microsoft.com/office/powerpoint/2010/main" val="111929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102054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主要評価項目報告書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（作成した場合）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主要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評価項目報告書　第</a:t>
                      </a:r>
                      <a:r>
                        <a:rPr kumimoji="1" lang="en-US" altLang="zh-TW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版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445" y="2667674"/>
            <a:ext cx="3867807" cy="618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97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157807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主要評価項目報告書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（作成した場合）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実施計画事項変更届書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様式第二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="" xmlns:a16="http://schemas.microsoft.com/office/drawing/2014/main" id="{095DB486-959D-4844-A028-394509FFE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74" y="2995142"/>
            <a:ext cx="5222336" cy="427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315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246912"/>
              </p:ext>
            </p:extLst>
          </p:nvPr>
        </p:nvGraphicFramePr>
        <p:xfrm>
          <a:off x="578070" y="262781"/>
          <a:ext cx="5695030" cy="224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55702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終了時の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主要評価項目報告書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898" y="2684559"/>
            <a:ext cx="4014438" cy="611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4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162</Words>
  <Application>Microsoft Office PowerPoint</Application>
  <PresentationFormat>画面に合わせる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2019-07-04T07:37:35Z</dcterms:created>
  <dcterms:modified xsi:type="dcterms:W3CDTF">2019-07-04T07:37:39Z</dcterms:modified>
</cp:coreProperties>
</file>