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62" r:id="rId2"/>
    <p:sldId id="263" r:id="rId3"/>
    <p:sldId id="264" r:id="rId4"/>
    <p:sldId id="265" r:id="rId5"/>
    <p:sldId id="266" r:id="rId6"/>
    <p:sldId id="269" r:id="rId7"/>
    <p:sldId id="270" r:id="rId8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1560" y="-84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96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5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05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16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3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55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08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4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7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07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9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218927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実施中に保管する文書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モニタリング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モニタリング計画書（作成した場合）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973631" y="4193958"/>
            <a:ext cx="49039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中央モニタリング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計画書を作成した場合も保管する</a:t>
            </a:r>
            <a:endParaRPr lang="ja-JP" altLang="en-US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5562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663172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実施中に保管する文書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モニタリング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モニタリング担当者 指名書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25" y="2775020"/>
            <a:ext cx="4196129" cy="59377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914401" y="6792742"/>
            <a:ext cx="5087814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担当者が変更となった場合には、指名書を更新し保管する。</a:t>
            </a:r>
          </a:p>
        </p:txBody>
      </p:sp>
    </p:spTree>
    <p:extLst>
      <p:ext uri="{BB962C8B-B14F-4D97-AF65-F5344CB8AC3E}">
        <p14:creationId xmlns:p14="http://schemas.microsoft.com/office/powerpoint/2010/main" val="3130731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564757"/>
            <a:ext cx="3033969" cy="4290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599890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実施中に保管する文書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モニタリング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モニタリング担当者　教育の受講記録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または修了証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2819500"/>
            <a:ext cx="3317631" cy="46947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112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457524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実施中に保管する文書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モニタリング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進捗管理表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486590" y="3370329"/>
            <a:ext cx="38779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全研究対象者の進捗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管理表等を保管する</a:t>
            </a:r>
            <a:endParaRPr lang="ja-JP" altLang="en-US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"/>
          <a:stretch/>
        </p:blipFill>
        <p:spPr bwMode="auto">
          <a:xfrm>
            <a:off x="691366" y="4512547"/>
            <a:ext cx="5468434" cy="31133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132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980238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実施中に保管する文書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モニタリング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モニタリング報告書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YYYY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MM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DD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日作成）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600" y="3938952"/>
            <a:ext cx="3330509" cy="4648567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856" y="2930768"/>
            <a:ext cx="3321321" cy="4648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1960810" y="5396382"/>
            <a:ext cx="2646878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実施</a:t>
            </a:r>
            <a:r>
              <a:rPr kumimoji="1"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回数に応じて</a:t>
            </a:r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保管する</a:t>
            </a:r>
            <a:endParaRPr lang="ja-JP" altLang="en-US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722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761511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実施中に保管する文書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モニタリング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モニタリングチェックリスト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YYYY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MM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DD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日作成）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847" y="4454768"/>
            <a:ext cx="2828173" cy="39997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19" y="3083168"/>
            <a:ext cx="2780319" cy="39320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760050" y="5166385"/>
            <a:ext cx="5331069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実施回数に応じて保管する</a:t>
            </a:r>
          </a:p>
          <a:p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モニタリング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報告書の他にモニタリングチェックリストを作成した場合、保管する</a:t>
            </a:r>
          </a:p>
        </p:txBody>
      </p:sp>
    </p:spTree>
    <p:extLst>
      <p:ext uri="{BB962C8B-B14F-4D97-AF65-F5344CB8AC3E}">
        <p14:creationId xmlns:p14="http://schemas.microsoft.com/office/powerpoint/2010/main" val="2319681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431617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実施中に保管する文書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モニタリング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中央モニタリング報告書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YYYY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MM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DD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日作成）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958" y="4931488"/>
            <a:ext cx="2459962" cy="3475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916" y="4409934"/>
            <a:ext cx="2468028" cy="34870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219" y="4101978"/>
            <a:ext cx="2468028" cy="34870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093" y="3777136"/>
            <a:ext cx="2461846" cy="3478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738" y="2706214"/>
            <a:ext cx="3149931" cy="44505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845202" y="5819322"/>
            <a:ext cx="5297689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中央モニタリングの実施毎に作成する</a:t>
            </a:r>
          </a:p>
        </p:txBody>
      </p:sp>
    </p:spTree>
    <p:extLst>
      <p:ext uri="{BB962C8B-B14F-4D97-AF65-F5344CB8AC3E}">
        <p14:creationId xmlns:p14="http://schemas.microsoft.com/office/powerpoint/2010/main" val="42643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213</Words>
  <Application>Microsoft Office PowerPoint</Application>
  <PresentationFormat>画面に合わせる (4:3)</PresentationFormat>
  <Paragraphs>74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2019-07-04T07:36:54Z</dcterms:created>
  <dcterms:modified xsi:type="dcterms:W3CDTF">2019-07-04T07:36:57Z</dcterms:modified>
</cp:coreProperties>
</file>