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sldIdLst>
    <p:sldId id="262" r:id="rId2"/>
    <p:sldId id="263" r:id="rId3"/>
    <p:sldId id="264" r:id="rId4"/>
    <p:sldId id="265" r:id="rId5"/>
    <p:sldId id="266" r:id="rId6"/>
  </p:sldIdLst>
  <p:sldSz cx="6858000" cy="9144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-1560" y="-84"/>
      </p:cViewPr>
      <p:guideLst>
        <p:guide orient="horz" pos="288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-5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969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55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3050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7168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0328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3555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9088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8682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040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779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8072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09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2302896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定期報告（提出毎に保管）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定期報告書（統一書式</a:t>
                      </a:r>
                      <a:r>
                        <a:rPr kumimoji="1" lang="en-US" altLang="zh-TW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）</a:t>
                      </a:r>
                      <a:endParaRPr kumimoji="1" lang="en-US" altLang="zh-TW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4815" y="2693609"/>
            <a:ext cx="4288221" cy="6119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56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7389306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定期報告（提出毎に保管）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添付して提出した資料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997527" y="4248835"/>
            <a:ext cx="49282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定期報告書（統一書式</a:t>
            </a:r>
            <a:r>
              <a:rPr lang="en-US" altLang="ja-JP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）に添付した添付資料等を保管する</a:t>
            </a:r>
          </a:p>
        </p:txBody>
      </p:sp>
    </p:spTree>
    <p:extLst>
      <p:ext uri="{BB962C8B-B14F-4D97-AF65-F5344CB8AC3E}">
        <p14:creationId xmlns:p14="http://schemas.microsoft.com/office/powerpoint/2010/main" val="383864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4100779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定期報告（提出毎に保管）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審査結果通知書（統一書式４）</a:t>
                      </a:r>
                      <a:endParaRPr kumimoji="1" lang="ja-JP" altLang="en-US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9087" y="2712024"/>
            <a:ext cx="3965271" cy="6133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51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577152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定期報告（提出毎に保管）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臨床研究実施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等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許可申請書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（施設様式ある場合）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703" y="2785925"/>
            <a:ext cx="5453397" cy="5786703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1974480" y="6141706"/>
            <a:ext cx="3185487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ja-JP" altLang="en-US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各施設の手順に従い対応する</a:t>
            </a:r>
          </a:p>
        </p:txBody>
      </p:sp>
    </p:spTree>
    <p:extLst>
      <p:ext uri="{BB962C8B-B14F-4D97-AF65-F5344CB8AC3E}">
        <p14:creationId xmlns:p14="http://schemas.microsoft.com/office/powerpoint/2010/main" val="354537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9495987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定期報告（提出毎に保管）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臨床研究実施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等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許可通知書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（施設様式ある場合）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153" y="2768939"/>
            <a:ext cx="4435365" cy="5987071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1974480" y="6141706"/>
            <a:ext cx="3185487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ja-JP" altLang="en-US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各施設の手順に従い対応する</a:t>
            </a:r>
          </a:p>
        </p:txBody>
      </p:sp>
    </p:spTree>
    <p:extLst>
      <p:ext uri="{BB962C8B-B14F-4D97-AF65-F5344CB8AC3E}">
        <p14:creationId xmlns:p14="http://schemas.microsoft.com/office/powerpoint/2010/main" val="200863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184</Words>
  <Application>Microsoft Office PowerPoint</Application>
  <PresentationFormat>画面に合わせる (4:3)</PresentationFormat>
  <Paragraphs>48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2019-07-04T07:34:47Z</dcterms:created>
  <dcterms:modified xsi:type="dcterms:W3CDTF">2019-07-04T07:34:51Z</dcterms:modified>
</cp:coreProperties>
</file>