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sldIdLst>
    <p:sldId id="267" r:id="rId2"/>
    <p:sldId id="268" r:id="rId3"/>
    <p:sldId id="270" r:id="rId4"/>
    <p:sldId id="271" r:id="rId5"/>
    <p:sldId id="272" r:id="rId6"/>
  </p:sldIdLst>
  <p:sldSz cx="6858000" cy="9144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-1560" y="-84"/>
      </p:cViewPr>
      <p:guideLst>
        <p:guide orient="horz" pos="288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969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555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3050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7168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0328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3555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9088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8682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0040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779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8072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09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8826317"/>
              </p:ext>
            </p:extLst>
          </p:nvPr>
        </p:nvGraphicFramePr>
        <p:xfrm>
          <a:off x="578070" y="262781"/>
          <a:ext cx="5695030" cy="22458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557026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終了時の</a:t>
                      </a: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終了通知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終了通知書（統一書式</a:t>
                      </a:r>
                      <a:r>
                        <a:rPr kumimoji="1" lang="en-US" altLang="zh-TW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</a:t>
                      </a:r>
                      <a:r>
                        <a:rPr kumimoji="1" lang="zh-TW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）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4709" y="2668342"/>
            <a:ext cx="4360984" cy="61457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201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8368399"/>
              </p:ext>
            </p:extLst>
          </p:nvPr>
        </p:nvGraphicFramePr>
        <p:xfrm>
          <a:off x="578070" y="262781"/>
          <a:ext cx="5695030" cy="22458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557026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終了時の</a:t>
                      </a: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終了通知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添付して提出した資料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881" y="2722371"/>
            <a:ext cx="2847515" cy="3570166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130062" y="4681645"/>
            <a:ext cx="2996227" cy="39934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正方形/長方形 3"/>
          <p:cNvSpPr/>
          <p:nvPr/>
        </p:nvSpPr>
        <p:spPr>
          <a:xfrm>
            <a:off x="642819" y="7104433"/>
            <a:ext cx="5548219" cy="107721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・終了</a:t>
            </a:r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通知書（統一書式</a:t>
            </a:r>
            <a:r>
              <a:rPr lang="en-US" altLang="ja-JP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12</a:t>
            </a:r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）に添付した添付資料等を保管する</a:t>
            </a:r>
          </a:p>
          <a:p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・総括</a:t>
            </a:r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報告書、総括報告書の概要、終了届出書（通知別紙様式１）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等</a:t>
            </a:r>
            <a:endParaRPr lang="ja-JP" altLang="en-US" sz="1600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53183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3953696"/>
              </p:ext>
            </p:extLst>
          </p:nvPr>
        </p:nvGraphicFramePr>
        <p:xfrm>
          <a:off x="578070" y="262781"/>
          <a:ext cx="5695030" cy="22458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557026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終了時の</a:t>
                      </a: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終了通知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審査結果通知書（統一書式４）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9087" y="2712024"/>
            <a:ext cx="3965271" cy="6133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323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7585606"/>
              </p:ext>
            </p:extLst>
          </p:nvPr>
        </p:nvGraphicFramePr>
        <p:xfrm>
          <a:off x="578070" y="262781"/>
          <a:ext cx="5695030" cy="22458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557026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終了時の</a:t>
                      </a: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終了通知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臨床研究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等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許可申請書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（施設様式ある場合）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703" y="2785925"/>
            <a:ext cx="5453397" cy="5786703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1974480" y="6141706"/>
            <a:ext cx="3185487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ja-JP" altLang="en-US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各施設の手順に従い対応する</a:t>
            </a:r>
          </a:p>
        </p:txBody>
      </p:sp>
    </p:spTree>
    <p:extLst>
      <p:ext uri="{BB962C8B-B14F-4D97-AF65-F5344CB8AC3E}">
        <p14:creationId xmlns:p14="http://schemas.microsoft.com/office/powerpoint/2010/main" val="18661529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2941623"/>
              </p:ext>
            </p:extLst>
          </p:nvPr>
        </p:nvGraphicFramePr>
        <p:xfrm>
          <a:off x="581485" y="252271"/>
          <a:ext cx="5695030" cy="22458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557026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終了時の</a:t>
                      </a: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終了通知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臨床研究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等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許可通知書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（施設様式ある場合）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7153" y="2768939"/>
            <a:ext cx="4435365" cy="5987071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1974480" y="6141706"/>
            <a:ext cx="3185487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ja-JP" altLang="en-US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各施設の手順に従い対応する</a:t>
            </a:r>
          </a:p>
        </p:txBody>
      </p:sp>
    </p:spTree>
    <p:extLst>
      <p:ext uri="{BB962C8B-B14F-4D97-AF65-F5344CB8AC3E}">
        <p14:creationId xmlns:p14="http://schemas.microsoft.com/office/powerpoint/2010/main" val="5228363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178</Words>
  <Application>Microsoft Office PowerPoint</Application>
  <PresentationFormat>画面に合わせる (4:3)</PresentationFormat>
  <Paragraphs>49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2019-07-04T07:37:53Z</dcterms:created>
  <dcterms:modified xsi:type="dcterms:W3CDTF">2019-07-04T07:37:57Z</dcterms:modified>
</cp:coreProperties>
</file>