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72" r:id="rId1"/>
  </p:sldMasterIdLst>
  <p:sldIdLst>
    <p:sldId id="263" r:id="rId2"/>
    <p:sldId id="264" r:id="rId3"/>
    <p:sldId id="265" r:id="rId4"/>
    <p:sldId id="267" r:id="rId5"/>
    <p:sldId id="266" r:id="rId6"/>
    <p:sldId id="268" r:id="rId7"/>
  </p:sldIdLst>
  <p:sldSz cx="6858000" cy="9144000" type="screen4x3"/>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 xmlns:p15="http://schemas.microsoft.com/office/powerpoint/2012/main">
        <p15:guide id="1" orient="horz" pos="2880" userDrawn="1">
          <p15:clr>
            <a:srgbClr val="A4A3A4"/>
          </p15:clr>
        </p15:guide>
        <p15:guide id="2" pos="216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D9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14" autoAdjust="0"/>
    <p:restoredTop sz="94660"/>
  </p:normalViewPr>
  <p:slideViewPr>
    <p:cSldViewPr snapToGrid="0" showGuides="1">
      <p:cViewPr varScale="1">
        <p:scale>
          <a:sx n="74" d="100"/>
          <a:sy n="74" d="100"/>
        </p:scale>
        <p:origin x="-1560" y="-84"/>
      </p:cViewPr>
      <p:guideLst>
        <p:guide orient="horz" pos="2880"/>
        <p:guide pos="2160"/>
      </p:guideLst>
    </p:cSldViewPr>
  </p:slideViewPr>
  <p:notesTextViewPr>
    <p:cViewPr>
      <p:scale>
        <a:sx n="3" d="2"/>
        <a:sy n="3" d="2"/>
      </p:scale>
      <p:origin x="0" y="0"/>
    </p:cViewPr>
  </p:notesTextViewPr>
  <p:sorterViewPr>
    <p:cViewPr>
      <p:scale>
        <a:sx n="150" d="100"/>
        <a:sy n="15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496484"/>
            <a:ext cx="5829300" cy="3183467"/>
          </a:xfrm>
        </p:spPr>
        <p:txBody>
          <a:bodyPr anchor="b"/>
          <a:lstStyle>
            <a:lvl1pPr algn="ctr">
              <a:defRPr sz="4500"/>
            </a:lvl1pPr>
          </a:lstStyle>
          <a:p>
            <a:r>
              <a:rPr lang="ja-JP" altLang="en-US" smtClean="0"/>
              <a:t>マスター タイトルの書式設定</a:t>
            </a:r>
            <a:endParaRPr lang="en-US" dirty="0"/>
          </a:p>
        </p:txBody>
      </p:sp>
      <p:sp>
        <p:nvSpPr>
          <p:cNvPr id="3" name="Subtitle 2"/>
          <p:cNvSpPr>
            <a:spLocks noGrp="1"/>
          </p:cNvSpPr>
          <p:nvPr>
            <p:ph type="subTitle" idx="1"/>
          </p:nvPr>
        </p:nvSpPr>
        <p:spPr>
          <a:xfrm>
            <a:off x="857250" y="4802717"/>
            <a:ext cx="5143500" cy="2207683"/>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smtClean="0"/>
              <a:t>マスター サブタイトルの書式設定</a:t>
            </a:r>
            <a:endParaRPr lang="en-US" dirty="0"/>
          </a:p>
        </p:txBody>
      </p:sp>
      <p:sp>
        <p:nvSpPr>
          <p:cNvPr id="4" name="Date Placeholder 3"/>
          <p:cNvSpPr>
            <a:spLocks noGrp="1"/>
          </p:cNvSpPr>
          <p:nvPr>
            <p:ph type="dt" sz="half" idx="10"/>
          </p:nvPr>
        </p:nvSpPr>
        <p:spPr/>
        <p:txBody>
          <a:bodyPr/>
          <a:lstStyle/>
          <a:p>
            <a:fld id="{DCCDE44C-B3A4-4721-A929-ACDE65F9A992}" type="datetimeFigureOut">
              <a:rPr kumimoji="1" lang="ja-JP" altLang="en-US" smtClean="0"/>
              <a:t>2019/7/4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48A919AE-AA51-41C7-91A9-64E8BCCBD57C}" type="slidenum">
              <a:rPr kumimoji="1" lang="ja-JP" altLang="en-US" smtClean="0"/>
              <a:t>‹#›</a:t>
            </a:fld>
            <a:endParaRPr kumimoji="1" lang="ja-JP" altLang="en-US"/>
          </a:p>
        </p:txBody>
      </p:sp>
    </p:spTree>
    <p:extLst>
      <p:ext uri="{BB962C8B-B14F-4D97-AF65-F5344CB8AC3E}">
        <p14:creationId xmlns:p14="http://schemas.microsoft.com/office/powerpoint/2010/main" val="165896971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DCCDE44C-B3A4-4721-A929-ACDE65F9A992}" type="datetimeFigureOut">
              <a:rPr kumimoji="1" lang="ja-JP" altLang="en-US" smtClean="0"/>
              <a:t>2019/7/4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48A919AE-AA51-41C7-91A9-64E8BCCBD57C}" type="slidenum">
              <a:rPr kumimoji="1" lang="ja-JP" altLang="en-US" smtClean="0"/>
              <a:t>‹#›</a:t>
            </a:fld>
            <a:endParaRPr kumimoji="1" lang="ja-JP" altLang="en-US"/>
          </a:p>
        </p:txBody>
      </p:sp>
    </p:spTree>
    <p:extLst>
      <p:ext uri="{BB962C8B-B14F-4D97-AF65-F5344CB8AC3E}">
        <p14:creationId xmlns:p14="http://schemas.microsoft.com/office/powerpoint/2010/main" val="25155535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486834"/>
            <a:ext cx="1478756" cy="7749117"/>
          </a:xfrm>
        </p:spPr>
        <p:txBody>
          <a:bodyPr vert="eaVert"/>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a:xfrm>
            <a:off x="471488" y="486834"/>
            <a:ext cx="4350544" cy="7749117"/>
          </a:xfr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DCCDE44C-B3A4-4721-A929-ACDE65F9A992}" type="datetimeFigureOut">
              <a:rPr kumimoji="1" lang="ja-JP" altLang="en-US" smtClean="0"/>
              <a:t>2019/7/4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48A919AE-AA51-41C7-91A9-64E8BCCBD57C}" type="slidenum">
              <a:rPr kumimoji="1" lang="ja-JP" altLang="en-US" smtClean="0"/>
              <a:t>‹#›</a:t>
            </a:fld>
            <a:endParaRPr kumimoji="1" lang="ja-JP" altLang="en-US"/>
          </a:p>
        </p:txBody>
      </p:sp>
    </p:spTree>
    <p:extLst>
      <p:ext uri="{BB962C8B-B14F-4D97-AF65-F5344CB8AC3E}">
        <p14:creationId xmlns:p14="http://schemas.microsoft.com/office/powerpoint/2010/main" val="130305064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Content Placeholder 2"/>
          <p:cNvSpPr>
            <a:spLocks noGrp="1"/>
          </p:cNvSpPr>
          <p:nvPr>
            <p:ph idx="1"/>
          </p:nvPr>
        </p:nvSpPr>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DCCDE44C-B3A4-4721-A929-ACDE65F9A992}" type="datetimeFigureOut">
              <a:rPr kumimoji="1" lang="ja-JP" altLang="en-US" smtClean="0"/>
              <a:t>2019/7/4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48A919AE-AA51-41C7-91A9-64E8BCCBD57C}" type="slidenum">
              <a:rPr kumimoji="1" lang="ja-JP" altLang="en-US" smtClean="0"/>
              <a:t>‹#›</a:t>
            </a:fld>
            <a:endParaRPr kumimoji="1" lang="ja-JP" altLang="en-US"/>
          </a:p>
        </p:txBody>
      </p:sp>
    </p:spTree>
    <p:extLst>
      <p:ext uri="{BB962C8B-B14F-4D97-AF65-F5344CB8AC3E}">
        <p14:creationId xmlns:p14="http://schemas.microsoft.com/office/powerpoint/2010/main" val="255716878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279653"/>
            <a:ext cx="5915025" cy="3803649"/>
          </a:xfrm>
        </p:spPr>
        <p:txBody>
          <a:bodyPr anchor="b"/>
          <a:lstStyle>
            <a:lvl1pPr>
              <a:defRPr sz="4500"/>
            </a:lvl1p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467916" y="6119286"/>
            <a:ext cx="5915025" cy="2000249"/>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p>
            <a:fld id="{DCCDE44C-B3A4-4721-A929-ACDE65F9A992}" type="datetimeFigureOut">
              <a:rPr kumimoji="1" lang="ja-JP" altLang="en-US" smtClean="0"/>
              <a:t>2019/7/4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48A919AE-AA51-41C7-91A9-64E8BCCBD57C}" type="slidenum">
              <a:rPr kumimoji="1" lang="ja-JP" altLang="en-US" smtClean="0"/>
              <a:t>‹#›</a:t>
            </a:fld>
            <a:endParaRPr kumimoji="1" lang="ja-JP" altLang="en-US"/>
          </a:p>
        </p:txBody>
      </p:sp>
    </p:spTree>
    <p:extLst>
      <p:ext uri="{BB962C8B-B14F-4D97-AF65-F5344CB8AC3E}">
        <p14:creationId xmlns:p14="http://schemas.microsoft.com/office/powerpoint/2010/main" val="4140328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Content Placeholder 2"/>
          <p:cNvSpPr>
            <a:spLocks noGrp="1"/>
          </p:cNvSpPr>
          <p:nvPr>
            <p:ph sz="half" idx="1"/>
          </p:nvPr>
        </p:nvSpPr>
        <p:spPr>
          <a:xfrm>
            <a:off x="471488" y="2434167"/>
            <a:ext cx="2914650" cy="5801784"/>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Content Placeholder 3"/>
          <p:cNvSpPr>
            <a:spLocks noGrp="1"/>
          </p:cNvSpPr>
          <p:nvPr>
            <p:ph sz="half" idx="2"/>
          </p:nvPr>
        </p:nvSpPr>
        <p:spPr>
          <a:xfrm>
            <a:off x="3471863" y="2434167"/>
            <a:ext cx="2914650" cy="5801784"/>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Date Placeholder 4"/>
          <p:cNvSpPr>
            <a:spLocks noGrp="1"/>
          </p:cNvSpPr>
          <p:nvPr>
            <p:ph type="dt" sz="half" idx="10"/>
          </p:nvPr>
        </p:nvSpPr>
        <p:spPr/>
        <p:txBody>
          <a:bodyPr/>
          <a:lstStyle/>
          <a:p>
            <a:fld id="{DCCDE44C-B3A4-4721-A929-ACDE65F9A992}" type="datetimeFigureOut">
              <a:rPr kumimoji="1" lang="ja-JP" altLang="en-US" smtClean="0"/>
              <a:t>2019/7/4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48A919AE-AA51-41C7-91A9-64E8BCCBD57C}" type="slidenum">
              <a:rPr kumimoji="1" lang="ja-JP" altLang="en-US" smtClean="0"/>
              <a:t>‹#›</a:t>
            </a:fld>
            <a:endParaRPr kumimoji="1" lang="ja-JP" altLang="en-US"/>
          </a:p>
        </p:txBody>
      </p:sp>
    </p:spTree>
    <p:extLst>
      <p:ext uri="{BB962C8B-B14F-4D97-AF65-F5344CB8AC3E}">
        <p14:creationId xmlns:p14="http://schemas.microsoft.com/office/powerpoint/2010/main" val="253355544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486836"/>
            <a:ext cx="5915025" cy="1767417"/>
          </a:xfrm>
        </p:spPr>
        <p:txBody>
          <a:body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472381" y="2241551"/>
            <a:ext cx="2901255" cy="1098549"/>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smtClean="0"/>
              <a:t>マスター テキストの書式設定</a:t>
            </a:r>
          </a:p>
        </p:txBody>
      </p:sp>
      <p:sp>
        <p:nvSpPr>
          <p:cNvPr id="4" name="Content Placeholder 3"/>
          <p:cNvSpPr>
            <a:spLocks noGrp="1"/>
          </p:cNvSpPr>
          <p:nvPr>
            <p:ph sz="half" idx="2"/>
          </p:nvPr>
        </p:nvSpPr>
        <p:spPr>
          <a:xfrm>
            <a:off x="472381" y="3340100"/>
            <a:ext cx="2901255" cy="4912784"/>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Text Placeholder 4"/>
          <p:cNvSpPr>
            <a:spLocks noGrp="1"/>
          </p:cNvSpPr>
          <p:nvPr>
            <p:ph type="body" sz="quarter" idx="3"/>
          </p:nvPr>
        </p:nvSpPr>
        <p:spPr>
          <a:xfrm>
            <a:off x="3471863" y="2241551"/>
            <a:ext cx="2915543" cy="1098549"/>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smtClean="0"/>
              <a:t>マスター テキストの書式設定</a:t>
            </a:r>
          </a:p>
        </p:txBody>
      </p:sp>
      <p:sp>
        <p:nvSpPr>
          <p:cNvPr id="6" name="Content Placeholder 5"/>
          <p:cNvSpPr>
            <a:spLocks noGrp="1"/>
          </p:cNvSpPr>
          <p:nvPr>
            <p:ph sz="quarter" idx="4"/>
          </p:nvPr>
        </p:nvSpPr>
        <p:spPr>
          <a:xfrm>
            <a:off x="3471863" y="3340100"/>
            <a:ext cx="2915543" cy="4912784"/>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7" name="Date Placeholder 6"/>
          <p:cNvSpPr>
            <a:spLocks noGrp="1"/>
          </p:cNvSpPr>
          <p:nvPr>
            <p:ph type="dt" sz="half" idx="10"/>
          </p:nvPr>
        </p:nvSpPr>
        <p:spPr/>
        <p:txBody>
          <a:bodyPr/>
          <a:lstStyle/>
          <a:p>
            <a:fld id="{DCCDE44C-B3A4-4721-A929-ACDE65F9A992}" type="datetimeFigureOut">
              <a:rPr kumimoji="1" lang="ja-JP" altLang="en-US" smtClean="0"/>
              <a:t>2019/7/4</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48A919AE-AA51-41C7-91A9-64E8BCCBD57C}" type="slidenum">
              <a:rPr kumimoji="1" lang="ja-JP" altLang="en-US" smtClean="0"/>
              <a:t>‹#›</a:t>
            </a:fld>
            <a:endParaRPr kumimoji="1" lang="ja-JP" altLang="en-US"/>
          </a:p>
        </p:txBody>
      </p:sp>
    </p:spTree>
    <p:extLst>
      <p:ext uri="{BB962C8B-B14F-4D97-AF65-F5344CB8AC3E}">
        <p14:creationId xmlns:p14="http://schemas.microsoft.com/office/powerpoint/2010/main" val="382908825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Date Placeholder 2"/>
          <p:cNvSpPr>
            <a:spLocks noGrp="1"/>
          </p:cNvSpPr>
          <p:nvPr>
            <p:ph type="dt" sz="half" idx="10"/>
          </p:nvPr>
        </p:nvSpPr>
        <p:spPr/>
        <p:txBody>
          <a:bodyPr/>
          <a:lstStyle/>
          <a:p>
            <a:fld id="{DCCDE44C-B3A4-4721-A929-ACDE65F9A992}" type="datetimeFigureOut">
              <a:rPr kumimoji="1" lang="ja-JP" altLang="en-US" smtClean="0"/>
              <a:t>2019/7/4</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48A919AE-AA51-41C7-91A9-64E8BCCBD57C}" type="slidenum">
              <a:rPr kumimoji="1" lang="ja-JP" altLang="en-US" smtClean="0"/>
              <a:t>‹#›</a:t>
            </a:fld>
            <a:endParaRPr kumimoji="1" lang="ja-JP" altLang="en-US"/>
          </a:p>
        </p:txBody>
      </p:sp>
    </p:spTree>
    <p:extLst>
      <p:ext uri="{BB962C8B-B14F-4D97-AF65-F5344CB8AC3E}">
        <p14:creationId xmlns:p14="http://schemas.microsoft.com/office/powerpoint/2010/main" val="147868253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CCDE44C-B3A4-4721-A929-ACDE65F9A992}" type="datetimeFigureOut">
              <a:rPr kumimoji="1" lang="ja-JP" altLang="en-US" smtClean="0"/>
              <a:t>2019/7/4</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48A919AE-AA51-41C7-91A9-64E8BCCBD57C}" type="slidenum">
              <a:rPr kumimoji="1" lang="ja-JP" altLang="en-US" smtClean="0"/>
              <a:t>‹#›</a:t>
            </a:fld>
            <a:endParaRPr kumimoji="1" lang="ja-JP" altLang="en-US"/>
          </a:p>
        </p:txBody>
      </p:sp>
    </p:spTree>
    <p:extLst>
      <p:ext uri="{BB962C8B-B14F-4D97-AF65-F5344CB8AC3E}">
        <p14:creationId xmlns:p14="http://schemas.microsoft.com/office/powerpoint/2010/main" val="97004083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09600"/>
            <a:ext cx="2211884" cy="2133600"/>
          </a:xfrm>
        </p:spPr>
        <p:txBody>
          <a:bodyPr anchor="b"/>
          <a:lstStyle>
            <a:lvl1pPr>
              <a:defRPr sz="2400"/>
            </a:lvl1pPr>
          </a:lstStyle>
          <a:p>
            <a:r>
              <a:rPr lang="ja-JP" altLang="en-US" smtClean="0"/>
              <a:t>マスター タイトルの書式設定</a:t>
            </a:r>
            <a:endParaRPr lang="en-US" dirty="0"/>
          </a:p>
        </p:txBody>
      </p:sp>
      <p:sp>
        <p:nvSpPr>
          <p:cNvPr id="3" name="Content Placeholder 2"/>
          <p:cNvSpPr>
            <a:spLocks noGrp="1"/>
          </p:cNvSpPr>
          <p:nvPr>
            <p:ph idx="1"/>
          </p:nvPr>
        </p:nvSpPr>
        <p:spPr>
          <a:xfrm>
            <a:off x="2915543" y="1316569"/>
            <a:ext cx="3471863" cy="6498167"/>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Text Placeholder 3"/>
          <p:cNvSpPr>
            <a:spLocks noGrp="1"/>
          </p:cNvSpPr>
          <p:nvPr>
            <p:ph type="body" sz="half" idx="2"/>
          </p:nvPr>
        </p:nvSpPr>
        <p:spPr>
          <a:xfrm>
            <a:off x="472381" y="2743200"/>
            <a:ext cx="2211884" cy="508211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smtClean="0"/>
              <a:t>マスター テキストの書式設定</a:t>
            </a:r>
          </a:p>
        </p:txBody>
      </p:sp>
      <p:sp>
        <p:nvSpPr>
          <p:cNvPr id="5" name="Date Placeholder 4"/>
          <p:cNvSpPr>
            <a:spLocks noGrp="1"/>
          </p:cNvSpPr>
          <p:nvPr>
            <p:ph type="dt" sz="half" idx="10"/>
          </p:nvPr>
        </p:nvSpPr>
        <p:spPr/>
        <p:txBody>
          <a:bodyPr/>
          <a:lstStyle/>
          <a:p>
            <a:fld id="{DCCDE44C-B3A4-4721-A929-ACDE65F9A992}" type="datetimeFigureOut">
              <a:rPr kumimoji="1" lang="ja-JP" altLang="en-US" smtClean="0"/>
              <a:t>2019/7/4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48A919AE-AA51-41C7-91A9-64E8BCCBD57C}" type="slidenum">
              <a:rPr kumimoji="1" lang="ja-JP" altLang="en-US" smtClean="0"/>
              <a:t>‹#›</a:t>
            </a:fld>
            <a:endParaRPr kumimoji="1" lang="ja-JP" altLang="en-US"/>
          </a:p>
        </p:txBody>
      </p:sp>
    </p:spTree>
    <p:extLst>
      <p:ext uri="{BB962C8B-B14F-4D97-AF65-F5344CB8AC3E}">
        <p14:creationId xmlns:p14="http://schemas.microsoft.com/office/powerpoint/2010/main" val="14377924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09600"/>
            <a:ext cx="2211884" cy="2133600"/>
          </a:xfrm>
        </p:spPr>
        <p:txBody>
          <a:bodyPr anchor="b"/>
          <a:lstStyle>
            <a:lvl1pPr>
              <a:defRPr sz="2400"/>
            </a:lvl1pPr>
          </a:lstStyle>
          <a:p>
            <a:r>
              <a:rPr lang="ja-JP" altLang="en-US" smtClean="0"/>
              <a:t>マスター タイトルの書式設定</a:t>
            </a:r>
            <a:endParaRPr lang="en-US" dirty="0"/>
          </a:p>
        </p:txBody>
      </p:sp>
      <p:sp>
        <p:nvSpPr>
          <p:cNvPr id="3" name="Picture Placeholder 2"/>
          <p:cNvSpPr>
            <a:spLocks noGrp="1" noChangeAspect="1"/>
          </p:cNvSpPr>
          <p:nvPr>
            <p:ph type="pic" idx="1"/>
          </p:nvPr>
        </p:nvSpPr>
        <p:spPr>
          <a:xfrm>
            <a:off x="2915543" y="1316569"/>
            <a:ext cx="3471863" cy="6498167"/>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smtClean="0"/>
              <a:t>図を追加</a:t>
            </a:r>
            <a:endParaRPr lang="en-US" dirty="0"/>
          </a:p>
        </p:txBody>
      </p:sp>
      <p:sp>
        <p:nvSpPr>
          <p:cNvPr id="4" name="Text Placeholder 3"/>
          <p:cNvSpPr>
            <a:spLocks noGrp="1"/>
          </p:cNvSpPr>
          <p:nvPr>
            <p:ph type="body" sz="half" idx="2"/>
          </p:nvPr>
        </p:nvSpPr>
        <p:spPr>
          <a:xfrm>
            <a:off x="472381" y="2743200"/>
            <a:ext cx="2211884" cy="508211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smtClean="0"/>
              <a:t>マスター テキストの書式設定</a:t>
            </a:r>
          </a:p>
        </p:txBody>
      </p:sp>
      <p:sp>
        <p:nvSpPr>
          <p:cNvPr id="5" name="Date Placeholder 4"/>
          <p:cNvSpPr>
            <a:spLocks noGrp="1"/>
          </p:cNvSpPr>
          <p:nvPr>
            <p:ph type="dt" sz="half" idx="10"/>
          </p:nvPr>
        </p:nvSpPr>
        <p:spPr/>
        <p:txBody>
          <a:bodyPr/>
          <a:lstStyle/>
          <a:p>
            <a:fld id="{DCCDE44C-B3A4-4721-A929-ACDE65F9A992}" type="datetimeFigureOut">
              <a:rPr kumimoji="1" lang="ja-JP" altLang="en-US" smtClean="0"/>
              <a:t>2019/7/4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48A919AE-AA51-41C7-91A9-64E8BCCBD57C}" type="slidenum">
              <a:rPr kumimoji="1" lang="ja-JP" altLang="en-US" smtClean="0"/>
              <a:t>‹#›</a:t>
            </a:fld>
            <a:endParaRPr kumimoji="1" lang="ja-JP" altLang="en-US"/>
          </a:p>
        </p:txBody>
      </p:sp>
    </p:spTree>
    <p:extLst>
      <p:ext uri="{BB962C8B-B14F-4D97-AF65-F5344CB8AC3E}">
        <p14:creationId xmlns:p14="http://schemas.microsoft.com/office/powerpoint/2010/main" val="325807284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71488" y="486836"/>
            <a:ext cx="5915025" cy="1767417"/>
          </a:xfrm>
          <a:prstGeom prst="rect">
            <a:avLst/>
          </a:prstGeom>
        </p:spPr>
        <p:txBody>
          <a:bodyPr vert="horz" lIns="91440" tIns="45720" rIns="91440" bIns="45720" rtlCol="0" anchor="ctr">
            <a:normAutofit/>
          </a:body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471488" y="2434167"/>
            <a:ext cx="5915025" cy="5801784"/>
          </a:xfrm>
          <a:prstGeom prst="rect">
            <a:avLst/>
          </a:prstGeom>
        </p:spPr>
        <p:txBody>
          <a:bodyPr vert="horz" lIns="91440" tIns="45720" rIns="91440" bIns="45720" rtlCol="0">
            <a:normAutofit/>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2"/>
          </p:nvPr>
        </p:nvSpPr>
        <p:spPr>
          <a:xfrm>
            <a:off x="471488" y="8475136"/>
            <a:ext cx="1543050" cy="486833"/>
          </a:xfrm>
          <a:prstGeom prst="rect">
            <a:avLst/>
          </a:prstGeom>
        </p:spPr>
        <p:txBody>
          <a:bodyPr vert="horz" lIns="91440" tIns="45720" rIns="91440" bIns="45720" rtlCol="0" anchor="ctr"/>
          <a:lstStyle>
            <a:lvl1pPr algn="l">
              <a:defRPr sz="900">
                <a:solidFill>
                  <a:schemeClr val="tx1">
                    <a:tint val="75000"/>
                  </a:schemeClr>
                </a:solidFill>
              </a:defRPr>
            </a:lvl1pPr>
          </a:lstStyle>
          <a:p>
            <a:fld id="{DCCDE44C-B3A4-4721-A929-ACDE65F9A992}" type="datetimeFigureOut">
              <a:rPr kumimoji="1" lang="ja-JP" altLang="en-US" smtClean="0"/>
              <a:t>2019/7/4</a:t>
            </a:fld>
            <a:endParaRPr kumimoji="1" lang="ja-JP" altLang="en-US"/>
          </a:p>
        </p:txBody>
      </p:sp>
      <p:sp>
        <p:nvSpPr>
          <p:cNvPr id="5" name="Footer Placeholder 4"/>
          <p:cNvSpPr>
            <a:spLocks noGrp="1"/>
          </p:cNvSpPr>
          <p:nvPr>
            <p:ph type="ftr" sz="quarter" idx="3"/>
          </p:nvPr>
        </p:nvSpPr>
        <p:spPr>
          <a:xfrm>
            <a:off x="2271713" y="8475136"/>
            <a:ext cx="2314575" cy="48683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8475136"/>
            <a:ext cx="1543050" cy="486833"/>
          </a:xfrm>
          <a:prstGeom prst="rect">
            <a:avLst/>
          </a:prstGeom>
        </p:spPr>
        <p:txBody>
          <a:bodyPr vert="horz" lIns="91440" tIns="45720" rIns="91440" bIns="45720" rtlCol="0" anchor="ctr"/>
          <a:lstStyle>
            <a:lvl1pPr algn="r">
              <a:defRPr sz="900">
                <a:solidFill>
                  <a:schemeClr val="tx1">
                    <a:tint val="75000"/>
                  </a:schemeClr>
                </a:solidFill>
              </a:defRPr>
            </a:lvl1pPr>
          </a:lstStyle>
          <a:p>
            <a:fld id="{48A919AE-AA51-41C7-91A9-64E8BCCBD57C}" type="slidenum">
              <a:rPr kumimoji="1" lang="ja-JP" altLang="en-US" smtClean="0"/>
              <a:t>‹#›</a:t>
            </a:fld>
            <a:endParaRPr kumimoji="1" lang="ja-JP" altLang="en-US"/>
          </a:p>
        </p:txBody>
      </p:sp>
    </p:spTree>
    <p:extLst>
      <p:ext uri="{BB962C8B-B14F-4D97-AF65-F5344CB8AC3E}">
        <p14:creationId xmlns:p14="http://schemas.microsoft.com/office/powerpoint/2010/main" val="1170979425"/>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https://www.mhlw.go.jp/file/06-Seisakujouhou-10800000-Iseikyoku/0000196145.pdf" TargetMode="External"/><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表 1"/>
          <p:cNvGraphicFramePr>
            <a:graphicFrameLocks noGrp="1"/>
          </p:cNvGraphicFramePr>
          <p:nvPr>
            <p:extLst>
              <p:ext uri="{D42A27DB-BD31-4B8C-83A1-F6EECF244321}">
                <p14:modId xmlns:p14="http://schemas.microsoft.com/office/powerpoint/2010/main" val="1507558865"/>
              </p:ext>
            </p:extLst>
          </p:nvPr>
        </p:nvGraphicFramePr>
        <p:xfrm>
          <a:off x="578070" y="262781"/>
          <a:ext cx="5695030" cy="2112557"/>
        </p:xfrm>
        <a:graphic>
          <a:graphicData uri="http://schemas.openxmlformats.org/drawingml/2006/table">
            <a:tbl>
              <a:tblPr firstRow="1" bandRow="1">
                <a:tableStyleId>{5940675A-B579-460E-94D1-54222C63F5DA}</a:tableStyleId>
              </a:tblPr>
              <a:tblGrid>
                <a:gridCol w="725213">
                  <a:extLst>
                    <a:ext uri="{9D8B030D-6E8A-4147-A177-3AD203B41FA5}">
                      <a16:colId xmlns="" xmlns:a16="http://schemas.microsoft.com/office/drawing/2014/main" val="3011387355"/>
                    </a:ext>
                  </a:extLst>
                </a:gridCol>
                <a:gridCol w="3552496">
                  <a:extLst>
                    <a:ext uri="{9D8B030D-6E8A-4147-A177-3AD203B41FA5}">
                      <a16:colId xmlns="" xmlns:a16="http://schemas.microsoft.com/office/drawing/2014/main" val="4184878502"/>
                    </a:ext>
                  </a:extLst>
                </a:gridCol>
                <a:gridCol w="725214">
                  <a:extLst>
                    <a:ext uri="{9D8B030D-6E8A-4147-A177-3AD203B41FA5}">
                      <a16:colId xmlns="" xmlns:a16="http://schemas.microsoft.com/office/drawing/2014/main" val="158220921"/>
                    </a:ext>
                  </a:extLst>
                </a:gridCol>
                <a:gridCol w="692107">
                  <a:extLst>
                    <a:ext uri="{9D8B030D-6E8A-4147-A177-3AD203B41FA5}">
                      <a16:colId xmlns="" xmlns:a16="http://schemas.microsoft.com/office/drawing/2014/main" val="1543655428"/>
                    </a:ext>
                  </a:extLst>
                </a:gridCol>
              </a:tblGrid>
              <a:tr h="423777">
                <a:tc>
                  <a:txBody>
                    <a:bodyPr/>
                    <a:lstStyle/>
                    <a:p>
                      <a:pPr algn="r"/>
                      <a:r>
                        <a:rPr kumimoji="1" lang="en-US" altLang="ja-JP" sz="2000" b="1" dirty="0" smtClean="0">
                          <a:latin typeface="メイリオ" panose="020B0604030504040204" pitchFamily="50" charset="-128"/>
                          <a:ea typeface="メイリオ" panose="020B0604030504040204" pitchFamily="50" charset="-128"/>
                        </a:rPr>
                        <a:t>6</a:t>
                      </a:r>
                    </a:p>
                  </a:txBody>
                  <a:tcPr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2000" b="1" dirty="0" smtClean="0">
                          <a:latin typeface="メイリオ" panose="020B0604030504040204" pitchFamily="50" charset="-128"/>
                          <a:ea typeface="メイリオ" panose="020B0604030504040204" pitchFamily="50" charset="-128"/>
                        </a:rPr>
                        <a:t>医薬品等の製造・管理</a:t>
                      </a:r>
                    </a:p>
                  </a:txBody>
                  <a:tcPr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a:txBody>
                    <a:bodyPr/>
                    <a:lstStyle/>
                    <a:p>
                      <a:pPr algn="ctr"/>
                      <a:r>
                        <a:rPr kumimoji="1" lang="ja-JP" altLang="en-US" sz="2000" b="1" dirty="0" smtClean="0">
                          <a:latin typeface="メイリオ" panose="020B0604030504040204" pitchFamily="50" charset="-128"/>
                          <a:ea typeface="メイリオ" panose="020B0604030504040204" pitchFamily="50" charset="-128"/>
                        </a:rPr>
                        <a:t>□有</a:t>
                      </a:r>
                      <a:endParaRPr kumimoji="1" lang="en-US" altLang="ja-JP" sz="2000" b="1" dirty="0" smtClean="0">
                        <a:latin typeface="メイリオ" panose="020B0604030504040204" pitchFamily="50" charset="-128"/>
                        <a:ea typeface="メイリオ" panose="020B0604030504040204" pitchFamily="50" charset="-128"/>
                      </a:endParaRPr>
                    </a:p>
                  </a:txBody>
                  <a:tcPr marL="36000" marR="36000"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a:txBody>
                    <a:bodyPr/>
                    <a:lstStyle/>
                    <a:p>
                      <a:pPr algn="ctr"/>
                      <a:r>
                        <a:rPr kumimoji="1" lang="ja-JP" altLang="en-US" sz="2000" b="1" dirty="0" smtClean="0">
                          <a:latin typeface="メイリオ" panose="020B0604030504040204" pitchFamily="50" charset="-128"/>
                          <a:ea typeface="メイリオ" panose="020B0604030504040204" pitchFamily="50" charset="-128"/>
                        </a:rPr>
                        <a:t>□無</a:t>
                      </a:r>
                      <a:endParaRPr kumimoji="1" lang="en-US" altLang="ja-JP" sz="2000" b="1" dirty="0" smtClean="0">
                        <a:latin typeface="メイリオ" panose="020B0604030504040204" pitchFamily="50" charset="-128"/>
                        <a:ea typeface="メイリオ" panose="020B0604030504040204" pitchFamily="50" charset="-128"/>
                      </a:endParaRPr>
                    </a:p>
                  </a:txBody>
                  <a:tcPr marL="36000" marR="36000"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extLst>
                  <a:ext uri="{0D108BD9-81ED-4DB2-BD59-A6C34878D82A}">
                    <a16:rowId xmlns="" xmlns:a16="http://schemas.microsoft.com/office/drawing/2014/main" val="1600981466"/>
                  </a:ext>
                </a:extLst>
              </a:tr>
              <a:tr h="804058">
                <a:tc>
                  <a:txBody>
                    <a:bodyPr/>
                    <a:lstStyle/>
                    <a:p>
                      <a:pPr marL="0" marR="0" lvl="0" indent="0" algn="r" defTabSz="685800" rtl="0" eaLnBrk="1" fontAlgn="auto" latinLnBrk="0" hangingPunct="1">
                        <a:lnSpc>
                          <a:spcPct val="100000"/>
                        </a:lnSpc>
                        <a:spcBef>
                          <a:spcPts val="0"/>
                        </a:spcBef>
                        <a:spcAft>
                          <a:spcPts val="0"/>
                        </a:spcAft>
                        <a:buClrTx/>
                        <a:buSzTx/>
                        <a:buFontTx/>
                        <a:buNone/>
                        <a:tabLst/>
                        <a:defRPr/>
                      </a:pPr>
                      <a:r>
                        <a:rPr kumimoji="1" lang="en-US" altLang="ja-JP" sz="2000" b="1" dirty="0" smtClean="0">
                          <a:latin typeface="メイリオ" panose="020B0604030504040204" pitchFamily="50" charset="-128"/>
                          <a:ea typeface="メイリオ" panose="020B0604030504040204" pitchFamily="50" charset="-128"/>
                        </a:rPr>
                        <a:t>3</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gridSpan="3">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2000" b="1" dirty="0" smtClean="0">
                          <a:latin typeface="メイリオ" panose="020B0604030504040204" pitchFamily="50" charset="-128"/>
                          <a:ea typeface="メイリオ" panose="020B0604030504040204" pitchFamily="50" charset="-128"/>
                        </a:rPr>
                        <a:t>医薬品等の製造・管理（国内・海外ともに未承認である医薬品等を用いる場合）</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 xmlns:a16="http://schemas.microsoft.com/office/drawing/2014/main" val="1635936749"/>
                  </a:ext>
                </a:extLst>
              </a:tr>
              <a:tr h="442361">
                <a:tc>
                  <a:txBody>
                    <a:bodyPr/>
                    <a:lstStyle/>
                    <a:p>
                      <a:pPr algn="r"/>
                      <a:r>
                        <a:rPr kumimoji="1" lang="en-US" altLang="ja-JP" sz="2000" b="1" dirty="0" smtClean="0">
                          <a:latin typeface="メイリオ" panose="020B0604030504040204" pitchFamily="50" charset="-128"/>
                          <a:ea typeface="メイリオ" panose="020B0604030504040204" pitchFamily="50" charset="-128"/>
                        </a:rPr>
                        <a:t>1</a:t>
                      </a:r>
                      <a:endParaRPr kumimoji="1" lang="ja-JP" altLang="en-US" sz="2000" b="1" dirty="0">
                        <a:latin typeface="メイリオ" panose="020B0604030504040204" pitchFamily="50" charset="-128"/>
                        <a:ea typeface="メイリオ" panose="020B0604030504040204" pitchFamily="50" charset="-128"/>
                      </a:endParaRP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rowSpan="2" gridSpan="3">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2000" b="1" dirty="0" smtClean="0">
                          <a:latin typeface="メイリオ" panose="020B0604030504040204" pitchFamily="50" charset="-128"/>
                          <a:ea typeface="メイリオ" panose="020B0604030504040204" pitchFamily="50" charset="-128"/>
                        </a:rPr>
                        <a:t>医薬品等に関する文書</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rowSpan="2" hMerge="1">
                  <a:txBody>
                    <a:bodyPr/>
                    <a:lstStyle/>
                    <a:p>
                      <a:endParaRPr kumimoji="1" lang="ja-JP" altLang="en-US" dirty="0"/>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rowSpan="2" hMerge="1">
                  <a:txBody>
                    <a:bodyPr/>
                    <a:lstStyle/>
                    <a:p>
                      <a:endParaRPr kumimoji="1" lang="ja-JP" altLang="en-US" dirty="0"/>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extLst>
                  <a:ext uri="{0D108BD9-81ED-4DB2-BD59-A6C34878D82A}">
                    <a16:rowId xmlns="" xmlns:a16="http://schemas.microsoft.com/office/drawing/2014/main" val="3562328965"/>
                  </a:ext>
                </a:extLst>
              </a:tr>
              <a:tr h="442361">
                <a:tc>
                  <a:txBody>
                    <a:bodyPr/>
                    <a:lstStyle/>
                    <a:p>
                      <a:pPr algn="r"/>
                      <a:r>
                        <a:rPr kumimoji="1" lang="en-US" altLang="ja-JP" sz="2000" b="1" dirty="0" smtClean="0">
                          <a:latin typeface="メイリオ" panose="020B0604030504040204" pitchFamily="50" charset="-128"/>
                          <a:ea typeface="メイリオ" panose="020B0604030504040204" pitchFamily="50" charset="-128"/>
                        </a:rPr>
                        <a:t>1</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gridSpan="3"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 xmlns:a16="http://schemas.microsoft.com/office/drawing/2014/main" val="1165458238"/>
                  </a:ext>
                </a:extLst>
              </a:tr>
            </a:tbl>
          </a:graphicData>
        </a:graphic>
      </p:graphicFrame>
      <p:sp>
        <p:nvSpPr>
          <p:cNvPr id="24" name="正方形/長方形 23"/>
          <p:cNvSpPr/>
          <p:nvPr/>
        </p:nvSpPr>
        <p:spPr>
          <a:xfrm>
            <a:off x="578070" y="2585544"/>
            <a:ext cx="5695030" cy="6316718"/>
          </a:xfrm>
          <a:prstGeom prst="rect">
            <a:avLst/>
          </a:prstGeom>
          <a:noFill/>
          <a:ln w="25400">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 name="正方形/長方形 3"/>
          <p:cNvSpPr/>
          <p:nvPr/>
        </p:nvSpPr>
        <p:spPr>
          <a:xfrm>
            <a:off x="708205" y="3402683"/>
            <a:ext cx="5422603" cy="3539430"/>
          </a:xfrm>
          <a:prstGeom prst="rect">
            <a:avLst/>
          </a:prstGeom>
        </p:spPr>
        <p:txBody>
          <a:bodyPr wrap="square">
            <a:spAutoFit/>
          </a:bodyPr>
          <a:lstStyle/>
          <a:p>
            <a:r>
              <a:rPr lang="ja-JP" altLang="en-US"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臨床</a:t>
            </a:r>
            <a:r>
              <a:rPr lang="ja-JP" altLang="en-US" sz="1600" dirty="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研究に用いる医薬品等の品目ごとに、以下の項目を含むこと</a:t>
            </a:r>
          </a:p>
          <a:p>
            <a:pPr marL="271463" indent="-271463"/>
            <a:r>
              <a:rPr lang="ja-JP" altLang="en-US" sz="1600" dirty="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 成分、分量、規格及び試験方法、性能並びに構造に</a:t>
            </a:r>
            <a:r>
              <a:rPr lang="ja-JP" altLang="en-US"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関　　する</a:t>
            </a:r>
            <a:r>
              <a:rPr lang="ja-JP" altLang="en-US" sz="1600" dirty="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事項</a:t>
            </a:r>
          </a:p>
          <a:p>
            <a:r>
              <a:rPr lang="ja-JP" altLang="en-US" sz="1600" dirty="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 製造等を行う方法に関する事項</a:t>
            </a:r>
          </a:p>
          <a:p>
            <a:r>
              <a:rPr lang="ja-JP" altLang="en-US" sz="1600" dirty="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 医薬品等の包装・表示に関する事項</a:t>
            </a:r>
          </a:p>
          <a:p>
            <a:r>
              <a:rPr lang="ja-JP" altLang="en-US" sz="1600" dirty="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 臨床研究における使用方法その他必要な</a:t>
            </a:r>
            <a:r>
              <a:rPr lang="ja-JP" altLang="en-US"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事項</a:t>
            </a:r>
            <a:endParaRPr lang="en-US" altLang="ja-JP" sz="1600" dirty="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endParaRPr>
          </a:p>
          <a:p>
            <a:endParaRPr lang="en-US" altLang="ja-JP" sz="1600" dirty="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endParaRPr>
          </a:p>
          <a:p>
            <a:endParaRPr lang="en-US" altLang="ja-JP"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endParaRPr>
          </a:p>
          <a:p>
            <a:r>
              <a:rPr kumimoji="1" lang="ja-JP" altLang="en-US" sz="1600" dirty="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国内・海外ともに未承認である医薬品等を用いる</a:t>
            </a:r>
            <a:r>
              <a:rPr kumimoji="1" lang="ja-JP" altLang="en-US"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場合は、必ず</a:t>
            </a:r>
            <a:r>
              <a:rPr lang="ja-JP" altLang="en-US"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以下を参照ください。</a:t>
            </a:r>
            <a:endParaRPr lang="en-US" altLang="ja-JP"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endParaRPr>
          </a:p>
          <a:p>
            <a:r>
              <a:rPr lang="ja-JP" altLang="en-US"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a:t>
            </a:r>
            <a:endParaRPr lang="en-US" altLang="ja-JP"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endParaRPr>
          </a:p>
          <a:p>
            <a:r>
              <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hlinkClick r:id="rId2"/>
              </a:rPr>
              <a:t>https</a:t>
            </a:r>
            <a:r>
              <a:rPr lang="en-US" altLang="ja-JP" sz="1600" dirty="0">
                <a:latin typeface="メイリオ" panose="020B0604030504040204" pitchFamily="50" charset="-128"/>
                <a:ea typeface="メイリオ" panose="020B0604030504040204" pitchFamily="50" charset="-128"/>
                <a:cs typeface="メイリオ" panose="020B0604030504040204" pitchFamily="50" charset="-128"/>
                <a:hlinkClick r:id="rId2"/>
              </a:rPr>
              <a:t>://www.mhlw.go.jp/file/06-Seisakujouhou-10800000-Iseikyoku/0000196145.pdf</a:t>
            </a:r>
            <a:endParaRPr lang="en-US" altLang="ja-JP"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241779793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表 1"/>
          <p:cNvGraphicFramePr>
            <a:graphicFrameLocks noGrp="1"/>
          </p:cNvGraphicFramePr>
          <p:nvPr>
            <p:extLst>
              <p:ext uri="{D42A27DB-BD31-4B8C-83A1-F6EECF244321}">
                <p14:modId xmlns:p14="http://schemas.microsoft.com/office/powerpoint/2010/main" val="874624942"/>
              </p:ext>
            </p:extLst>
          </p:nvPr>
        </p:nvGraphicFramePr>
        <p:xfrm>
          <a:off x="578070" y="262781"/>
          <a:ext cx="5695030" cy="2112557"/>
        </p:xfrm>
        <a:graphic>
          <a:graphicData uri="http://schemas.openxmlformats.org/drawingml/2006/table">
            <a:tbl>
              <a:tblPr firstRow="1" bandRow="1">
                <a:tableStyleId>{5940675A-B579-460E-94D1-54222C63F5DA}</a:tableStyleId>
              </a:tblPr>
              <a:tblGrid>
                <a:gridCol w="725213">
                  <a:extLst>
                    <a:ext uri="{9D8B030D-6E8A-4147-A177-3AD203B41FA5}">
                      <a16:colId xmlns="" xmlns:a16="http://schemas.microsoft.com/office/drawing/2014/main" val="3011387355"/>
                    </a:ext>
                  </a:extLst>
                </a:gridCol>
                <a:gridCol w="3552496">
                  <a:extLst>
                    <a:ext uri="{9D8B030D-6E8A-4147-A177-3AD203B41FA5}">
                      <a16:colId xmlns="" xmlns:a16="http://schemas.microsoft.com/office/drawing/2014/main" val="4184878502"/>
                    </a:ext>
                  </a:extLst>
                </a:gridCol>
                <a:gridCol w="725214">
                  <a:extLst>
                    <a:ext uri="{9D8B030D-6E8A-4147-A177-3AD203B41FA5}">
                      <a16:colId xmlns="" xmlns:a16="http://schemas.microsoft.com/office/drawing/2014/main" val="158220921"/>
                    </a:ext>
                  </a:extLst>
                </a:gridCol>
                <a:gridCol w="692107">
                  <a:extLst>
                    <a:ext uri="{9D8B030D-6E8A-4147-A177-3AD203B41FA5}">
                      <a16:colId xmlns="" xmlns:a16="http://schemas.microsoft.com/office/drawing/2014/main" val="1543655428"/>
                    </a:ext>
                  </a:extLst>
                </a:gridCol>
              </a:tblGrid>
              <a:tr h="423777">
                <a:tc>
                  <a:txBody>
                    <a:bodyPr/>
                    <a:lstStyle/>
                    <a:p>
                      <a:pPr algn="r"/>
                      <a:r>
                        <a:rPr kumimoji="1" lang="en-US" altLang="ja-JP" sz="2000" b="1" dirty="0" smtClean="0">
                          <a:latin typeface="メイリオ" panose="020B0604030504040204" pitchFamily="50" charset="-128"/>
                          <a:ea typeface="メイリオ" panose="020B0604030504040204" pitchFamily="50" charset="-128"/>
                        </a:rPr>
                        <a:t>6</a:t>
                      </a:r>
                    </a:p>
                  </a:txBody>
                  <a:tcPr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2000" b="1" dirty="0" smtClean="0">
                          <a:latin typeface="メイリオ" panose="020B0604030504040204" pitchFamily="50" charset="-128"/>
                          <a:ea typeface="メイリオ" panose="020B0604030504040204" pitchFamily="50" charset="-128"/>
                        </a:rPr>
                        <a:t>医薬品等の製造・管理</a:t>
                      </a:r>
                    </a:p>
                  </a:txBody>
                  <a:tcPr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a:txBody>
                    <a:bodyPr/>
                    <a:lstStyle/>
                    <a:p>
                      <a:pPr algn="ctr"/>
                      <a:r>
                        <a:rPr kumimoji="1" lang="ja-JP" altLang="en-US" sz="2000" b="1" dirty="0" smtClean="0">
                          <a:latin typeface="メイリオ" panose="020B0604030504040204" pitchFamily="50" charset="-128"/>
                          <a:ea typeface="メイリオ" panose="020B0604030504040204" pitchFamily="50" charset="-128"/>
                        </a:rPr>
                        <a:t>□有</a:t>
                      </a:r>
                      <a:endParaRPr kumimoji="1" lang="en-US" altLang="ja-JP" sz="2000" b="1" dirty="0" smtClean="0">
                        <a:latin typeface="メイリオ" panose="020B0604030504040204" pitchFamily="50" charset="-128"/>
                        <a:ea typeface="メイリオ" panose="020B0604030504040204" pitchFamily="50" charset="-128"/>
                      </a:endParaRPr>
                    </a:p>
                  </a:txBody>
                  <a:tcPr marL="36000" marR="36000"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a:txBody>
                    <a:bodyPr/>
                    <a:lstStyle/>
                    <a:p>
                      <a:pPr algn="ctr"/>
                      <a:r>
                        <a:rPr kumimoji="1" lang="ja-JP" altLang="en-US" sz="2000" b="1" dirty="0" smtClean="0">
                          <a:latin typeface="メイリオ" panose="020B0604030504040204" pitchFamily="50" charset="-128"/>
                          <a:ea typeface="メイリオ" panose="020B0604030504040204" pitchFamily="50" charset="-128"/>
                        </a:rPr>
                        <a:t>□無</a:t>
                      </a:r>
                      <a:endParaRPr kumimoji="1" lang="en-US" altLang="ja-JP" sz="2000" b="1" dirty="0" smtClean="0">
                        <a:latin typeface="メイリオ" panose="020B0604030504040204" pitchFamily="50" charset="-128"/>
                        <a:ea typeface="メイリオ" panose="020B0604030504040204" pitchFamily="50" charset="-128"/>
                      </a:endParaRPr>
                    </a:p>
                  </a:txBody>
                  <a:tcPr marL="36000" marR="36000"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extLst>
                  <a:ext uri="{0D108BD9-81ED-4DB2-BD59-A6C34878D82A}">
                    <a16:rowId xmlns="" xmlns:a16="http://schemas.microsoft.com/office/drawing/2014/main" val="1600981466"/>
                  </a:ext>
                </a:extLst>
              </a:tr>
              <a:tr h="804058">
                <a:tc>
                  <a:txBody>
                    <a:bodyPr/>
                    <a:lstStyle/>
                    <a:p>
                      <a:pPr marL="0" marR="0" lvl="0" indent="0" algn="r" defTabSz="685800" rtl="0" eaLnBrk="1" fontAlgn="auto" latinLnBrk="0" hangingPunct="1">
                        <a:lnSpc>
                          <a:spcPct val="100000"/>
                        </a:lnSpc>
                        <a:spcBef>
                          <a:spcPts val="0"/>
                        </a:spcBef>
                        <a:spcAft>
                          <a:spcPts val="0"/>
                        </a:spcAft>
                        <a:buClrTx/>
                        <a:buSzTx/>
                        <a:buFontTx/>
                        <a:buNone/>
                        <a:tabLst/>
                        <a:defRPr/>
                      </a:pPr>
                      <a:r>
                        <a:rPr kumimoji="1" lang="en-US" altLang="ja-JP" sz="2000" b="1" dirty="0" smtClean="0">
                          <a:latin typeface="メイリオ" panose="020B0604030504040204" pitchFamily="50" charset="-128"/>
                          <a:ea typeface="メイリオ" panose="020B0604030504040204" pitchFamily="50" charset="-128"/>
                        </a:rPr>
                        <a:t>3</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gridSpan="3">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2000" b="1" dirty="0" smtClean="0">
                          <a:latin typeface="メイリオ" panose="020B0604030504040204" pitchFamily="50" charset="-128"/>
                          <a:ea typeface="メイリオ" panose="020B0604030504040204" pitchFamily="50" charset="-128"/>
                        </a:rPr>
                        <a:t>医薬品等の製造・管理（国内・海外ともに未承認である医薬品等を用いる場合）</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 xmlns:a16="http://schemas.microsoft.com/office/drawing/2014/main" val="1635936749"/>
                  </a:ext>
                </a:extLst>
              </a:tr>
              <a:tr h="442361">
                <a:tc>
                  <a:txBody>
                    <a:bodyPr/>
                    <a:lstStyle/>
                    <a:p>
                      <a:pPr algn="r"/>
                      <a:r>
                        <a:rPr kumimoji="1" lang="en-US" altLang="ja-JP" sz="2000" b="1" dirty="0" smtClean="0">
                          <a:latin typeface="メイリオ" panose="020B0604030504040204" pitchFamily="50" charset="-128"/>
                          <a:ea typeface="メイリオ" panose="020B0604030504040204" pitchFamily="50" charset="-128"/>
                        </a:rPr>
                        <a:t>2</a:t>
                      </a:r>
                      <a:endParaRPr kumimoji="1" lang="ja-JP" altLang="en-US" sz="2000" b="1" dirty="0">
                        <a:latin typeface="メイリオ" panose="020B0604030504040204" pitchFamily="50" charset="-128"/>
                        <a:ea typeface="メイリオ" panose="020B0604030504040204" pitchFamily="50" charset="-128"/>
                      </a:endParaRP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rowSpan="2" gridSpan="3">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2000" b="1" dirty="0" smtClean="0">
                          <a:latin typeface="メイリオ" panose="020B0604030504040204" pitchFamily="50" charset="-128"/>
                          <a:ea typeface="メイリオ" panose="020B0604030504040204" pitchFamily="50" charset="-128"/>
                        </a:rPr>
                        <a:t>医薬品等の製造に係る文書</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rowSpan="2" hMerge="1">
                  <a:txBody>
                    <a:bodyPr/>
                    <a:lstStyle/>
                    <a:p>
                      <a:endParaRPr kumimoji="1" lang="ja-JP" altLang="en-US" dirty="0"/>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rowSpan="2" hMerge="1">
                  <a:txBody>
                    <a:bodyPr/>
                    <a:lstStyle/>
                    <a:p>
                      <a:endParaRPr kumimoji="1" lang="ja-JP" altLang="en-US" dirty="0"/>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extLst>
                  <a:ext uri="{0D108BD9-81ED-4DB2-BD59-A6C34878D82A}">
                    <a16:rowId xmlns="" xmlns:a16="http://schemas.microsoft.com/office/drawing/2014/main" val="3562328965"/>
                  </a:ext>
                </a:extLst>
              </a:tr>
              <a:tr h="442361">
                <a:tc>
                  <a:txBody>
                    <a:bodyPr/>
                    <a:lstStyle/>
                    <a:p>
                      <a:pPr algn="r"/>
                      <a:r>
                        <a:rPr kumimoji="1" lang="en-US" altLang="ja-JP" sz="2000" b="1" dirty="0" smtClean="0">
                          <a:latin typeface="メイリオ" panose="020B0604030504040204" pitchFamily="50" charset="-128"/>
                          <a:ea typeface="メイリオ" panose="020B0604030504040204" pitchFamily="50" charset="-128"/>
                        </a:rPr>
                        <a:t>1</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gridSpan="3"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 xmlns:a16="http://schemas.microsoft.com/office/drawing/2014/main" val="1165458238"/>
                  </a:ext>
                </a:extLst>
              </a:tr>
            </a:tbl>
          </a:graphicData>
        </a:graphic>
      </p:graphicFrame>
      <p:sp>
        <p:nvSpPr>
          <p:cNvPr id="24" name="正方形/長方形 23"/>
          <p:cNvSpPr/>
          <p:nvPr/>
        </p:nvSpPr>
        <p:spPr>
          <a:xfrm>
            <a:off x="578070" y="2585544"/>
            <a:ext cx="5695030" cy="6316718"/>
          </a:xfrm>
          <a:prstGeom prst="rect">
            <a:avLst/>
          </a:prstGeom>
          <a:noFill/>
          <a:ln w="25400">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 name="正方形/長方形 3"/>
          <p:cNvSpPr/>
          <p:nvPr/>
        </p:nvSpPr>
        <p:spPr>
          <a:xfrm>
            <a:off x="724535" y="4578340"/>
            <a:ext cx="5422603" cy="584775"/>
          </a:xfrm>
          <a:prstGeom prst="rect">
            <a:avLst/>
          </a:prstGeom>
        </p:spPr>
        <p:txBody>
          <a:bodyPr wrap="square">
            <a:spAutoFit/>
          </a:bodyPr>
          <a:lstStyle/>
          <a:p>
            <a:r>
              <a:rPr lang="ja-JP" altLang="en-US" sz="1600" dirty="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製造等における具体的手順、注意事項その他必要な事項を記載した</a:t>
            </a:r>
            <a:r>
              <a:rPr lang="ja-JP" altLang="en-US"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文書を保管する</a:t>
            </a:r>
            <a:endParaRPr lang="ja-JP" altLang="en-US" sz="1600" dirty="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115811317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表 1"/>
          <p:cNvGraphicFramePr>
            <a:graphicFrameLocks noGrp="1"/>
          </p:cNvGraphicFramePr>
          <p:nvPr>
            <p:extLst>
              <p:ext uri="{D42A27DB-BD31-4B8C-83A1-F6EECF244321}">
                <p14:modId xmlns:p14="http://schemas.microsoft.com/office/powerpoint/2010/main" val="2371292586"/>
              </p:ext>
            </p:extLst>
          </p:nvPr>
        </p:nvGraphicFramePr>
        <p:xfrm>
          <a:off x="578070" y="262781"/>
          <a:ext cx="5695030" cy="2112557"/>
        </p:xfrm>
        <a:graphic>
          <a:graphicData uri="http://schemas.openxmlformats.org/drawingml/2006/table">
            <a:tbl>
              <a:tblPr firstRow="1" bandRow="1">
                <a:tableStyleId>{5940675A-B579-460E-94D1-54222C63F5DA}</a:tableStyleId>
              </a:tblPr>
              <a:tblGrid>
                <a:gridCol w="725213">
                  <a:extLst>
                    <a:ext uri="{9D8B030D-6E8A-4147-A177-3AD203B41FA5}">
                      <a16:colId xmlns="" xmlns:a16="http://schemas.microsoft.com/office/drawing/2014/main" val="3011387355"/>
                    </a:ext>
                  </a:extLst>
                </a:gridCol>
                <a:gridCol w="3552496">
                  <a:extLst>
                    <a:ext uri="{9D8B030D-6E8A-4147-A177-3AD203B41FA5}">
                      <a16:colId xmlns="" xmlns:a16="http://schemas.microsoft.com/office/drawing/2014/main" val="4184878502"/>
                    </a:ext>
                  </a:extLst>
                </a:gridCol>
                <a:gridCol w="725214">
                  <a:extLst>
                    <a:ext uri="{9D8B030D-6E8A-4147-A177-3AD203B41FA5}">
                      <a16:colId xmlns="" xmlns:a16="http://schemas.microsoft.com/office/drawing/2014/main" val="158220921"/>
                    </a:ext>
                  </a:extLst>
                </a:gridCol>
                <a:gridCol w="692107">
                  <a:extLst>
                    <a:ext uri="{9D8B030D-6E8A-4147-A177-3AD203B41FA5}">
                      <a16:colId xmlns="" xmlns:a16="http://schemas.microsoft.com/office/drawing/2014/main" val="1543655428"/>
                    </a:ext>
                  </a:extLst>
                </a:gridCol>
              </a:tblGrid>
              <a:tr h="423777">
                <a:tc>
                  <a:txBody>
                    <a:bodyPr/>
                    <a:lstStyle/>
                    <a:p>
                      <a:pPr algn="r"/>
                      <a:r>
                        <a:rPr kumimoji="1" lang="en-US" altLang="ja-JP" sz="2000" b="1" dirty="0" smtClean="0">
                          <a:latin typeface="メイリオ" panose="020B0604030504040204" pitchFamily="50" charset="-128"/>
                          <a:ea typeface="メイリオ" panose="020B0604030504040204" pitchFamily="50" charset="-128"/>
                        </a:rPr>
                        <a:t>6</a:t>
                      </a:r>
                    </a:p>
                  </a:txBody>
                  <a:tcPr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2000" b="1" dirty="0" smtClean="0">
                          <a:latin typeface="メイリオ" panose="020B0604030504040204" pitchFamily="50" charset="-128"/>
                          <a:ea typeface="メイリオ" panose="020B0604030504040204" pitchFamily="50" charset="-128"/>
                        </a:rPr>
                        <a:t>医薬品等の製造・管理</a:t>
                      </a:r>
                    </a:p>
                  </a:txBody>
                  <a:tcPr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a:txBody>
                    <a:bodyPr/>
                    <a:lstStyle/>
                    <a:p>
                      <a:pPr algn="ctr"/>
                      <a:r>
                        <a:rPr kumimoji="1" lang="ja-JP" altLang="en-US" sz="2000" b="1" dirty="0" smtClean="0">
                          <a:latin typeface="メイリオ" panose="020B0604030504040204" pitchFamily="50" charset="-128"/>
                          <a:ea typeface="メイリオ" panose="020B0604030504040204" pitchFamily="50" charset="-128"/>
                        </a:rPr>
                        <a:t>□有</a:t>
                      </a:r>
                      <a:endParaRPr kumimoji="1" lang="en-US" altLang="ja-JP" sz="2000" b="1" dirty="0" smtClean="0">
                        <a:latin typeface="メイリオ" panose="020B0604030504040204" pitchFamily="50" charset="-128"/>
                        <a:ea typeface="メイリオ" panose="020B0604030504040204" pitchFamily="50" charset="-128"/>
                      </a:endParaRPr>
                    </a:p>
                  </a:txBody>
                  <a:tcPr marL="36000" marR="36000"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a:txBody>
                    <a:bodyPr/>
                    <a:lstStyle/>
                    <a:p>
                      <a:pPr algn="ctr"/>
                      <a:r>
                        <a:rPr kumimoji="1" lang="ja-JP" altLang="en-US" sz="2000" b="1" dirty="0" smtClean="0">
                          <a:latin typeface="メイリオ" panose="020B0604030504040204" pitchFamily="50" charset="-128"/>
                          <a:ea typeface="メイリオ" panose="020B0604030504040204" pitchFamily="50" charset="-128"/>
                        </a:rPr>
                        <a:t>□無</a:t>
                      </a:r>
                      <a:endParaRPr kumimoji="1" lang="en-US" altLang="ja-JP" sz="2000" b="1" dirty="0" smtClean="0">
                        <a:latin typeface="メイリオ" panose="020B0604030504040204" pitchFamily="50" charset="-128"/>
                        <a:ea typeface="メイリオ" panose="020B0604030504040204" pitchFamily="50" charset="-128"/>
                      </a:endParaRPr>
                    </a:p>
                  </a:txBody>
                  <a:tcPr marL="36000" marR="36000"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extLst>
                  <a:ext uri="{0D108BD9-81ED-4DB2-BD59-A6C34878D82A}">
                    <a16:rowId xmlns="" xmlns:a16="http://schemas.microsoft.com/office/drawing/2014/main" val="1600981466"/>
                  </a:ext>
                </a:extLst>
              </a:tr>
              <a:tr h="804058">
                <a:tc>
                  <a:txBody>
                    <a:bodyPr/>
                    <a:lstStyle/>
                    <a:p>
                      <a:pPr marL="0" marR="0" lvl="0" indent="0" algn="r" defTabSz="685800" rtl="0" eaLnBrk="1" fontAlgn="auto" latinLnBrk="0" hangingPunct="1">
                        <a:lnSpc>
                          <a:spcPct val="100000"/>
                        </a:lnSpc>
                        <a:spcBef>
                          <a:spcPts val="0"/>
                        </a:spcBef>
                        <a:spcAft>
                          <a:spcPts val="0"/>
                        </a:spcAft>
                        <a:buClrTx/>
                        <a:buSzTx/>
                        <a:buFontTx/>
                        <a:buNone/>
                        <a:tabLst/>
                        <a:defRPr/>
                      </a:pPr>
                      <a:r>
                        <a:rPr kumimoji="1" lang="en-US" altLang="ja-JP" sz="2000" b="1" dirty="0" smtClean="0">
                          <a:latin typeface="メイリオ" panose="020B0604030504040204" pitchFamily="50" charset="-128"/>
                          <a:ea typeface="メイリオ" panose="020B0604030504040204" pitchFamily="50" charset="-128"/>
                        </a:rPr>
                        <a:t>3</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gridSpan="3">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2000" b="1" dirty="0" smtClean="0">
                          <a:latin typeface="メイリオ" panose="020B0604030504040204" pitchFamily="50" charset="-128"/>
                          <a:ea typeface="メイリオ" panose="020B0604030504040204" pitchFamily="50" charset="-128"/>
                        </a:rPr>
                        <a:t>医薬品等の製造・管理（国内・海外ともに未承認である医薬品等を用いる場合）</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 xmlns:a16="http://schemas.microsoft.com/office/drawing/2014/main" val="1635936749"/>
                  </a:ext>
                </a:extLst>
              </a:tr>
              <a:tr h="442361">
                <a:tc>
                  <a:txBody>
                    <a:bodyPr/>
                    <a:lstStyle/>
                    <a:p>
                      <a:pPr algn="r"/>
                      <a:r>
                        <a:rPr kumimoji="1" lang="en-US" altLang="ja-JP" sz="2000" b="1" dirty="0" smtClean="0">
                          <a:latin typeface="メイリオ" panose="020B0604030504040204" pitchFamily="50" charset="-128"/>
                          <a:ea typeface="メイリオ" panose="020B0604030504040204" pitchFamily="50" charset="-128"/>
                        </a:rPr>
                        <a:t>3</a:t>
                      </a:r>
                      <a:endParaRPr kumimoji="1" lang="ja-JP" altLang="en-US" sz="2000" b="1" dirty="0">
                        <a:latin typeface="メイリオ" panose="020B0604030504040204" pitchFamily="50" charset="-128"/>
                        <a:ea typeface="メイリオ" panose="020B0604030504040204" pitchFamily="50" charset="-128"/>
                      </a:endParaRP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rowSpan="2" gridSpan="3">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2000" b="1" dirty="0" smtClean="0">
                          <a:latin typeface="メイリオ" panose="020B0604030504040204" pitchFamily="50" charset="-128"/>
                          <a:ea typeface="メイリオ" panose="020B0604030504040204" pitchFamily="50" charset="-128"/>
                        </a:rPr>
                        <a:t>医薬品等の製造記録</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rowSpan="2" hMerge="1">
                  <a:txBody>
                    <a:bodyPr/>
                    <a:lstStyle/>
                    <a:p>
                      <a:endParaRPr kumimoji="1" lang="ja-JP" altLang="en-US" dirty="0"/>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rowSpan="2" hMerge="1">
                  <a:txBody>
                    <a:bodyPr/>
                    <a:lstStyle/>
                    <a:p>
                      <a:endParaRPr kumimoji="1" lang="ja-JP" altLang="en-US" dirty="0"/>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extLst>
                  <a:ext uri="{0D108BD9-81ED-4DB2-BD59-A6C34878D82A}">
                    <a16:rowId xmlns="" xmlns:a16="http://schemas.microsoft.com/office/drawing/2014/main" val="3562328965"/>
                  </a:ext>
                </a:extLst>
              </a:tr>
              <a:tr h="442361">
                <a:tc>
                  <a:txBody>
                    <a:bodyPr/>
                    <a:lstStyle/>
                    <a:p>
                      <a:pPr algn="r"/>
                      <a:r>
                        <a:rPr kumimoji="1" lang="en-US" altLang="ja-JP" sz="2000" b="1" dirty="0" smtClean="0">
                          <a:latin typeface="メイリオ" panose="020B0604030504040204" pitchFamily="50" charset="-128"/>
                          <a:ea typeface="メイリオ" panose="020B0604030504040204" pitchFamily="50" charset="-128"/>
                        </a:rPr>
                        <a:t>1</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gridSpan="3"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 xmlns:a16="http://schemas.microsoft.com/office/drawing/2014/main" val="1165458238"/>
                  </a:ext>
                </a:extLst>
              </a:tr>
            </a:tbl>
          </a:graphicData>
        </a:graphic>
      </p:graphicFrame>
      <p:sp>
        <p:nvSpPr>
          <p:cNvPr id="24" name="正方形/長方形 23"/>
          <p:cNvSpPr/>
          <p:nvPr/>
        </p:nvSpPr>
        <p:spPr>
          <a:xfrm>
            <a:off x="578070" y="2585544"/>
            <a:ext cx="5695030" cy="6316718"/>
          </a:xfrm>
          <a:prstGeom prst="rect">
            <a:avLst/>
          </a:prstGeom>
          <a:noFill/>
          <a:ln w="25400">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 name="正方形/長方形 3"/>
          <p:cNvSpPr/>
          <p:nvPr/>
        </p:nvSpPr>
        <p:spPr>
          <a:xfrm>
            <a:off x="740862" y="4186454"/>
            <a:ext cx="5422603" cy="584775"/>
          </a:xfrm>
          <a:prstGeom prst="rect">
            <a:avLst/>
          </a:prstGeom>
        </p:spPr>
        <p:txBody>
          <a:bodyPr wrap="square">
            <a:spAutoFit/>
          </a:bodyPr>
          <a:lstStyle/>
          <a:p>
            <a:r>
              <a:rPr lang="ja-JP" altLang="en-US" sz="1600" dirty="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製造等を行う際に用いた原料、資材</a:t>
            </a:r>
            <a:r>
              <a:rPr lang="ja-JP" altLang="en-US"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等に関する記録（そのロット等の記録も含む）を保管する</a:t>
            </a:r>
            <a:endParaRPr lang="en-US" altLang="ja-JP"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543815297"/>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表 1"/>
          <p:cNvGraphicFramePr>
            <a:graphicFrameLocks noGrp="1"/>
          </p:cNvGraphicFramePr>
          <p:nvPr>
            <p:extLst>
              <p:ext uri="{D42A27DB-BD31-4B8C-83A1-F6EECF244321}">
                <p14:modId xmlns:p14="http://schemas.microsoft.com/office/powerpoint/2010/main" val="1129970915"/>
              </p:ext>
            </p:extLst>
          </p:nvPr>
        </p:nvGraphicFramePr>
        <p:xfrm>
          <a:off x="578070" y="262781"/>
          <a:ext cx="5695030" cy="2112557"/>
        </p:xfrm>
        <a:graphic>
          <a:graphicData uri="http://schemas.openxmlformats.org/drawingml/2006/table">
            <a:tbl>
              <a:tblPr firstRow="1" bandRow="1">
                <a:tableStyleId>{5940675A-B579-460E-94D1-54222C63F5DA}</a:tableStyleId>
              </a:tblPr>
              <a:tblGrid>
                <a:gridCol w="725213">
                  <a:extLst>
                    <a:ext uri="{9D8B030D-6E8A-4147-A177-3AD203B41FA5}">
                      <a16:colId xmlns="" xmlns:a16="http://schemas.microsoft.com/office/drawing/2014/main" val="3011387355"/>
                    </a:ext>
                  </a:extLst>
                </a:gridCol>
                <a:gridCol w="3552496">
                  <a:extLst>
                    <a:ext uri="{9D8B030D-6E8A-4147-A177-3AD203B41FA5}">
                      <a16:colId xmlns="" xmlns:a16="http://schemas.microsoft.com/office/drawing/2014/main" val="4184878502"/>
                    </a:ext>
                  </a:extLst>
                </a:gridCol>
                <a:gridCol w="725214">
                  <a:extLst>
                    <a:ext uri="{9D8B030D-6E8A-4147-A177-3AD203B41FA5}">
                      <a16:colId xmlns="" xmlns:a16="http://schemas.microsoft.com/office/drawing/2014/main" val="158220921"/>
                    </a:ext>
                  </a:extLst>
                </a:gridCol>
                <a:gridCol w="692107">
                  <a:extLst>
                    <a:ext uri="{9D8B030D-6E8A-4147-A177-3AD203B41FA5}">
                      <a16:colId xmlns="" xmlns:a16="http://schemas.microsoft.com/office/drawing/2014/main" val="1543655428"/>
                    </a:ext>
                  </a:extLst>
                </a:gridCol>
              </a:tblGrid>
              <a:tr h="423777">
                <a:tc>
                  <a:txBody>
                    <a:bodyPr/>
                    <a:lstStyle/>
                    <a:p>
                      <a:pPr algn="r"/>
                      <a:r>
                        <a:rPr kumimoji="1" lang="en-US" altLang="ja-JP" sz="2000" b="1" dirty="0" smtClean="0">
                          <a:latin typeface="メイリオ" panose="020B0604030504040204" pitchFamily="50" charset="-128"/>
                          <a:ea typeface="メイリオ" panose="020B0604030504040204" pitchFamily="50" charset="-128"/>
                        </a:rPr>
                        <a:t>6</a:t>
                      </a:r>
                    </a:p>
                  </a:txBody>
                  <a:tcPr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2000" b="1" dirty="0" smtClean="0">
                          <a:latin typeface="メイリオ" panose="020B0604030504040204" pitchFamily="50" charset="-128"/>
                          <a:ea typeface="メイリオ" panose="020B0604030504040204" pitchFamily="50" charset="-128"/>
                        </a:rPr>
                        <a:t>医薬品等の製造・管理</a:t>
                      </a:r>
                    </a:p>
                  </a:txBody>
                  <a:tcPr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a:txBody>
                    <a:bodyPr/>
                    <a:lstStyle/>
                    <a:p>
                      <a:pPr algn="ctr"/>
                      <a:r>
                        <a:rPr kumimoji="1" lang="ja-JP" altLang="en-US" sz="2000" b="1" dirty="0" smtClean="0">
                          <a:latin typeface="メイリオ" panose="020B0604030504040204" pitchFamily="50" charset="-128"/>
                          <a:ea typeface="メイリオ" panose="020B0604030504040204" pitchFamily="50" charset="-128"/>
                        </a:rPr>
                        <a:t>□有</a:t>
                      </a:r>
                      <a:endParaRPr kumimoji="1" lang="en-US" altLang="ja-JP" sz="2000" b="1" dirty="0" smtClean="0">
                        <a:latin typeface="メイリオ" panose="020B0604030504040204" pitchFamily="50" charset="-128"/>
                        <a:ea typeface="メイリオ" panose="020B0604030504040204" pitchFamily="50" charset="-128"/>
                      </a:endParaRPr>
                    </a:p>
                  </a:txBody>
                  <a:tcPr marL="36000" marR="36000"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a:txBody>
                    <a:bodyPr/>
                    <a:lstStyle/>
                    <a:p>
                      <a:pPr algn="ctr"/>
                      <a:r>
                        <a:rPr kumimoji="1" lang="ja-JP" altLang="en-US" sz="2000" b="1" dirty="0" smtClean="0">
                          <a:latin typeface="メイリオ" panose="020B0604030504040204" pitchFamily="50" charset="-128"/>
                          <a:ea typeface="メイリオ" panose="020B0604030504040204" pitchFamily="50" charset="-128"/>
                        </a:rPr>
                        <a:t>□無</a:t>
                      </a:r>
                      <a:endParaRPr kumimoji="1" lang="en-US" altLang="ja-JP" sz="2000" b="1" dirty="0" smtClean="0">
                        <a:latin typeface="メイリオ" panose="020B0604030504040204" pitchFamily="50" charset="-128"/>
                        <a:ea typeface="メイリオ" panose="020B0604030504040204" pitchFamily="50" charset="-128"/>
                      </a:endParaRPr>
                    </a:p>
                  </a:txBody>
                  <a:tcPr marL="36000" marR="36000"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extLst>
                  <a:ext uri="{0D108BD9-81ED-4DB2-BD59-A6C34878D82A}">
                    <a16:rowId xmlns="" xmlns:a16="http://schemas.microsoft.com/office/drawing/2014/main" val="1600981466"/>
                  </a:ext>
                </a:extLst>
              </a:tr>
              <a:tr h="804058">
                <a:tc>
                  <a:txBody>
                    <a:bodyPr/>
                    <a:lstStyle/>
                    <a:p>
                      <a:pPr marL="0" marR="0" lvl="0" indent="0" algn="r" defTabSz="685800" rtl="0" eaLnBrk="1" fontAlgn="auto" latinLnBrk="0" hangingPunct="1">
                        <a:lnSpc>
                          <a:spcPct val="100000"/>
                        </a:lnSpc>
                        <a:spcBef>
                          <a:spcPts val="0"/>
                        </a:spcBef>
                        <a:spcAft>
                          <a:spcPts val="0"/>
                        </a:spcAft>
                        <a:buClrTx/>
                        <a:buSzTx/>
                        <a:buFontTx/>
                        <a:buNone/>
                        <a:tabLst/>
                        <a:defRPr/>
                      </a:pPr>
                      <a:r>
                        <a:rPr kumimoji="1" lang="en-US" altLang="ja-JP" sz="2000" b="1" dirty="0" smtClean="0">
                          <a:latin typeface="メイリオ" panose="020B0604030504040204" pitchFamily="50" charset="-128"/>
                          <a:ea typeface="メイリオ" panose="020B0604030504040204" pitchFamily="50" charset="-128"/>
                        </a:rPr>
                        <a:t>3</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gridSpan="3">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2000" b="1" dirty="0" smtClean="0">
                          <a:latin typeface="メイリオ" panose="020B0604030504040204" pitchFamily="50" charset="-128"/>
                          <a:ea typeface="メイリオ" panose="020B0604030504040204" pitchFamily="50" charset="-128"/>
                        </a:rPr>
                        <a:t>医薬品等の製造・管理（国内・海外ともに未承認である医薬品等を用いる場合）</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 xmlns:a16="http://schemas.microsoft.com/office/drawing/2014/main" val="1635936749"/>
                  </a:ext>
                </a:extLst>
              </a:tr>
              <a:tr h="442361">
                <a:tc>
                  <a:txBody>
                    <a:bodyPr/>
                    <a:lstStyle/>
                    <a:p>
                      <a:pPr algn="r"/>
                      <a:r>
                        <a:rPr kumimoji="1" lang="en-US" altLang="ja-JP" sz="2000" b="1" dirty="0" smtClean="0">
                          <a:latin typeface="メイリオ" panose="020B0604030504040204" pitchFamily="50" charset="-128"/>
                          <a:ea typeface="メイリオ" panose="020B0604030504040204" pitchFamily="50" charset="-128"/>
                        </a:rPr>
                        <a:t>4</a:t>
                      </a:r>
                      <a:endParaRPr kumimoji="1" lang="ja-JP" altLang="en-US" sz="2000" b="1" dirty="0">
                        <a:latin typeface="メイリオ" panose="020B0604030504040204" pitchFamily="50" charset="-128"/>
                        <a:ea typeface="メイリオ" panose="020B0604030504040204" pitchFamily="50" charset="-128"/>
                      </a:endParaRP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rowSpan="2" gridSpan="3">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2000" b="1" dirty="0" smtClean="0">
                          <a:latin typeface="メイリオ" panose="020B0604030504040204" pitchFamily="50" charset="-128"/>
                          <a:ea typeface="メイリオ" panose="020B0604030504040204" pitchFamily="50" charset="-128"/>
                        </a:rPr>
                        <a:t>試験終了まで医薬品の品質を保証する文書</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rowSpan="2" hMerge="1">
                  <a:txBody>
                    <a:bodyPr/>
                    <a:lstStyle/>
                    <a:p>
                      <a:endParaRPr kumimoji="1" lang="ja-JP" altLang="en-US" dirty="0"/>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rowSpan="2" hMerge="1">
                  <a:txBody>
                    <a:bodyPr/>
                    <a:lstStyle/>
                    <a:p>
                      <a:endParaRPr kumimoji="1" lang="ja-JP" altLang="en-US" dirty="0"/>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extLst>
                  <a:ext uri="{0D108BD9-81ED-4DB2-BD59-A6C34878D82A}">
                    <a16:rowId xmlns="" xmlns:a16="http://schemas.microsoft.com/office/drawing/2014/main" val="3562328965"/>
                  </a:ext>
                </a:extLst>
              </a:tr>
              <a:tr h="442361">
                <a:tc>
                  <a:txBody>
                    <a:bodyPr/>
                    <a:lstStyle/>
                    <a:p>
                      <a:pPr algn="r"/>
                      <a:r>
                        <a:rPr kumimoji="1" lang="en-US" altLang="ja-JP" sz="2000" b="1" dirty="0" smtClean="0">
                          <a:latin typeface="メイリオ" panose="020B0604030504040204" pitchFamily="50" charset="-128"/>
                          <a:ea typeface="メイリオ" panose="020B0604030504040204" pitchFamily="50" charset="-128"/>
                        </a:rPr>
                        <a:t>1</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gridSpan="3"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 xmlns:a16="http://schemas.microsoft.com/office/drawing/2014/main" val="1165458238"/>
                  </a:ext>
                </a:extLst>
              </a:tr>
            </a:tbl>
          </a:graphicData>
        </a:graphic>
      </p:graphicFrame>
      <p:sp>
        <p:nvSpPr>
          <p:cNvPr id="24" name="正方形/長方形 23"/>
          <p:cNvSpPr/>
          <p:nvPr/>
        </p:nvSpPr>
        <p:spPr>
          <a:xfrm>
            <a:off x="578070" y="2585544"/>
            <a:ext cx="5695030" cy="6316718"/>
          </a:xfrm>
          <a:prstGeom prst="rect">
            <a:avLst/>
          </a:prstGeom>
          <a:noFill/>
          <a:ln w="25400">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 name="テキスト ボックス 2"/>
          <p:cNvSpPr txBox="1"/>
          <p:nvPr/>
        </p:nvSpPr>
        <p:spPr>
          <a:xfrm>
            <a:off x="881743" y="4376058"/>
            <a:ext cx="5159828" cy="584775"/>
          </a:xfrm>
          <a:prstGeom prst="rect">
            <a:avLst/>
          </a:prstGeom>
          <a:noFill/>
        </p:spPr>
        <p:txBody>
          <a:bodyPr wrap="square" rtlCol="0">
            <a:spAutoFit/>
          </a:bodyPr>
          <a:lstStyle/>
          <a:p>
            <a:r>
              <a:rPr kumimoji="1" lang="ja-JP" altLang="en-US"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医薬品の品質が保証されていることを示す試験の内容および結果に関する記録を保管する</a:t>
            </a:r>
            <a:endParaRPr kumimoji="1" lang="ja-JP" altLang="en-US" sz="1600" dirty="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332851914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表 1"/>
          <p:cNvGraphicFramePr>
            <a:graphicFrameLocks noGrp="1"/>
          </p:cNvGraphicFramePr>
          <p:nvPr>
            <p:extLst>
              <p:ext uri="{D42A27DB-BD31-4B8C-83A1-F6EECF244321}">
                <p14:modId xmlns:p14="http://schemas.microsoft.com/office/powerpoint/2010/main" val="4208377608"/>
              </p:ext>
            </p:extLst>
          </p:nvPr>
        </p:nvGraphicFramePr>
        <p:xfrm>
          <a:off x="578070" y="262781"/>
          <a:ext cx="5695030" cy="2112557"/>
        </p:xfrm>
        <a:graphic>
          <a:graphicData uri="http://schemas.openxmlformats.org/drawingml/2006/table">
            <a:tbl>
              <a:tblPr firstRow="1" bandRow="1">
                <a:tableStyleId>{5940675A-B579-460E-94D1-54222C63F5DA}</a:tableStyleId>
              </a:tblPr>
              <a:tblGrid>
                <a:gridCol w="725213">
                  <a:extLst>
                    <a:ext uri="{9D8B030D-6E8A-4147-A177-3AD203B41FA5}">
                      <a16:colId xmlns="" xmlns:a16="http://schemas.microsoft.com/office/drawing/2014/main" val="3011387355"/>
                    </a:ext>
                  </a:extLst>
                </a:gridCol>
                <a:gridCol w="3552496">
                  <a:extLst>
                    <a:ext uri="{9D8B030D-6E8A-4147-A177-3AD203B41FA5}">
                      <a16:colId xmlns="" xmlns:a16="http://schemas.microsoft.com/office/drawing/2014/main" val="4184878502"/>
                    </a:ext>
                  </a:extLst>
                </a:gridCol>
                <a:gridCol w="725214">
                  <a:extLst>
                    <a:ext uri="{9D8B030D-6E8A-4147-A177-3AD203B41FA5}">
                      <a16:colId xmlns="" xmlns:a16="http://schemas.microsoft.com/office/drawing/2014/main" val="158220921"/>
                    </a:ext>
                  </a:extLst>
                </a:gridCol>
                <a:gridCol w="692107">
                  <a:extLst>
                    <a:ext uri="{9D8B030D-6E8A-4147-A177-3AD203B41FA5}">
                      <a16:colId xmlns="" xmlns:a16="http://schemas.microsoft.com/office/drawing/2014/main" val="1543655428"/>
                    </a:ext>
                  </a:extLst>
                </a:gridCol>
              </a:tblGrid>
              <a:tr h="423777">
                <a:tc>
                  <a:txBody>
                    <a:bodyPr/>
                    <a:lstStyle/>
                    <a:p>
                      <a:pPr algn="r"/>
                      <a:r>
                        <a:rPr kumimoji="1" lang="en-US" altLang="ja-JP" sz="2000" b="1" dirty="0" smtClean="0">
                          <a:latin typeface="メイリオ" panose="020B0604030504040204" pitchFamily="50" charset="-128"/>
                          <a:ea typeface="メイリオ" panose="020B0604030504040204" pitchFamily="50" charset="-128"/>
                        </a:rPr>
                        <a:t>6</a:t>
                      </a:r>
                    </a:p>
                  </a:txBody>
                  <a:tcPr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2000" b="1" dirty="0" smtClean="0">
                          <a:latin typeface="メイリオ" panose="020B0604030504040204" pitchFamily="50" charset="-128"/>
                          <a:ea typeface="メイリオ" panose="020B0604030504040204" pitchFamily="50" charset="-128"/>
                        </a:rPr>
                        <a:t>医薬品等の製造・管理</a:t>
                      </a:r>
                    </a:p>
                  </a:txBody>
                  <a:tcPr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a:txBody>
                    <a:bodyPr/>
                    <a:lstStyle/>
                    <a:p>
                      <a:pPr algn="ctr"/>
                      <a:r>
                        <a:rPr kumimoji="1" lang="ja-JP" altLang="en-US" sz="2000" b="1" dirty="0" smtClean="0">
                          <a:latin typeface="メイリオ" panose="020B0604030504040204" pitchFamily="50" charset="-128"/>
                          <a:ea typeface="メイリオ" panose="020B0604030504040204" pitchFamily="50" charset="-128"/>
                        </a:rPr>
                        <a:t>□有</a:t>
                      </a:r>
                      <a:endParaRPr kumimoji="1" lang="en-US" altLang="ja-JP" sz="2000" b="1" dirty="0" smtClean="0">
                        <a:latin typeface="メイリオ" panose="020B0604030504040204" pitchFamily="50" charset="-128"/>
                        <a:ea typeface="メイリオ" panose="020B0604030504040204" pitchFamily="50" charset="-128"/>
                      </a:endParaRPr>
                    </a:p>
                  </a:txBody>
                  <a:tcPr marL="36000" marR="36000"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a:txBody>
                    <a:bodyPr/>
                    <a:lstStyle/>
                    <a:p>
                      <a:pPr algn="ctr"/>
                      <a:r>
                        <a:rPr kumimoji="1" lang="ja-JP" altLang="en-US" sz="2000" b="1" dirty="0" smtClean="0">
                          <a:latin typeface="メイリオ" panose="020B0604030504040204" pitchFamily="50" charset="-128"/>
                          <a:ea typeface="メイリオ" panose="020B0604030504040204" pitchFamily="50" charset="-128"/>
                        </a:rPr>
                        <a:t>□無</a:t>
                      </a:r>
                      <a:endParaRPr kumimoji="1" lang="en-US" altLang="ja-JP" sz="2000" b="1" dirty="0" smtClean="0">
                        <a:latin typeface="メイリオ" panose="020B0604030504040204" pitchFamily="50" charset="-128"/>
                        <a:ea typeface="メイリオ" panose="020B0604030504040204" pitchFamily="50" charset="-128"/>
                      </a:endParaRPr>
                    </a:p>
                  </a:txBody>
                  <a:tcPr marL="36000" marR="36000"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extLst>
                  <a:ext uri="{0D108BD9-81ED-4DB2-BD59-A6C34878D82A}">
                    <a16:rowId xmlns="" xmlns:a16="http://schemas.microsoft.com/office/drawing/2014/main" val="1600981466"/>
                  </a:ext>
                </a:extLst>
              </a:tr>
              <a:tr h="804058">
                <a:tc>
                  <a:txBody>
                    <a:bodyPr/>
                    <a:lstStyle/>
                    <a:p>
                      <a:pPr marL="0" marR="0" lvl="0" indent="0" algn="r" defTabSz="685800" rtl="0" eaLnBrk="1" fontAlgn="auto" latinLnBrk="0" hangingPunct="1">
                        <a:lnSpc>
                          <a:spcPct val="100000"/>
                        </a:lnSpc>
                        <a:spcBef>
                          <a:spcPts val="0"/>
                        </a:spcBef>
                        <a:spcAft>
                          <a:spcPts val="0"/>
                        </a:spcAft>
                        <a:buClrTx/>
                        <a:buSzTx/>
                        <a:buFontTx/>
                        <a:buNone/>
                        <a:tabLst/>
                        <a:defRPr/>
                      </a:pPr>
                      <a:r>
                        <a:rPr kumimoji="1" lang="en-US" altLang="ja-JP" sz="2000" b="1" dirty="0" smtClean="0">
                          <a:latin typeface="メイリオ" panose="020B0604030504040204" pitchFamily="50" charset="-128"/>
                          <a:ea typeface="メイリオ" panose="020B0604030504040204" pitchFamily="50" charset="-128"/>
                        </a:rPr>
                        <a:t>3</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gridSpan="3">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2000" b="1" dirty="0" smtClean="0">
                          <a:latin typeface="メイリオ" panose="020B0604030504040204" pitchFamily="50" charset="-128"/>
                          <a:ea typeface="メイリオ" panose="020B0604030504040204" pitchFamily="50" charset="-128"/>
                        </a:rPr>
                        <a:t>医薬品等の製造・管理（国内・海外ともに未承認である医薬品等を用いる場合）</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 xmlns:a16="http://schemas.microsoft.com/office/drawing/2014/main" val="1635936749"/>
                  </a:ext>
                </a:extLst>
              </a:tr>
              <a:tr h="442361">
                <a:tc>
                  <a:txBody>
                    <a:bodyPr/>
                    <a:lstStyle/>
                    <a:p>
                      <a:pPr algn="r"/>
                      <a:r>
                        <a:rPr kumimoji="1" lang="en-US" altLang="ja-JP" sz="2000" b="1" dirty="0" smtClean="0">
                          <a:latin typeface="メイリオ" panose="020B0604030504040204" pitchFamily="50" charset="-128"/>
                          <a:ea typeface="メイリオ" panose="020B0604030504040204" pitchFamily="50" charset="-128"/>
                        </a:rPr>
                        <a:t>5</a:t>
                      </a:r>
                      <a:endParaRPr kumimoji="1" lang="ja-JP" altLang="en-US" sz="2000" b="1" dirty="0">
                        <a:latin typeface="メイリオ" panose="020B0604030504040204" pitchFamily="50" charset="-128"/>
                        <a:ea typeface="メイリオ" panose="020B0604030504040204" pitchFamily="50" charset="-128"/>
                      </a:endParaRP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rowSpan="2" gridSpan="3">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2000" b="1" dirty="0" smtClean="0">
                          <a:latin typeface="メイリオ" panose="020B0604030504040204" pitchFamily="50" charset="-128"/>
                          <a:ea typeface="メイリオ" panose="020B0604030504040204" pitchFamily="50" charset="-128"/>
                        </a:rPr>
                        <a:t>医薬品等の処分の記録</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rowSpan="2" hMerge="1">
                  <a:txBody>
                    <a:bodyPr/>
                    <a:lstStyle/>
                    <a:p>
                      <a:endParaRPr kumimoji="1" lang="ja-JP" altLang="en-US" dirty="0"/>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rowSpan="2" hMerge="1">
                  <a:txBody>
                    <a:bodyPr/>
                    <a:lstStyle/>
                    <a:p>
                      <a:endParaRPr kumimoji="1" lang="ja-JP" altLang="en-US" dirty="0"/>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extLst>
                  <a:ext uri="{0D108BD9-81ED-4DB2-BD59-A6C34878D82A}">
                    <a16:rowId xmlns="" xmlns:a16="http://schemas.microsoft.com/office/drawing/2014/main" val="3562328965"/>
                  </a:ext>
                </a:extLst>
              </a:tr>
              <a:tr h="442361">
                <a:tc>
                  <a:txBody>
                    <a:bodyPr/>
                    <a:lstStyle/>
                    <a:p>
                      <a:pPr algn="r"/>
                      <a:r>
                        <a:rPr kumimoji="1" lang="en-US" altLang="ja-JP" sz="2000" b="1" dirty="0" smtClean="0">
                          <a:latin typeface="メイリオ" panose="020B0604030504040204" pitchFamily="50" charset="-128"/>
                          <a:ea typeface="メイリオ" panose="020B0604030504040204" pitchFamily="50" charset="-128"/>
                        </a:rPr>
                        <a:t>1</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gridSpan="3"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 xmlns:a16="http://schemas.microsoft.com/office/drawing/2014/main" val="1165458238"/>
                  </a:ext>
                </a:extLst>
              </a:tr>
            </a:tbl>
          </a:graphicData>
        </a:graphic>
      </p:graphicFrame>
      <p:sp>
        <p:nvSpPr>
          <p:cNvPr id="24" name="正方形/長方形 23"/>
          <p:cNvSpPr/>
          <p:nvPr/>
        </p:nvSpPr>
        <p:spPr>
          <a:xfrm>
            <a:off x="578070" y="2585544"/>
            <a:ext cx="5695030" cy="6316718"/>
          </a:xfrm>
          <a:prstGeom prst="rect">
            <a:avLst/>
          </a:prstGeom>
          <a:noFill/>
          <a:ln w="25400">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 name="テキスト ボックス 4"/>
          <p:cNvSpPr txBox="1"/>
          <p:nvPr/>
        </p:nvSpPr>
        <p:spPr>
          <a:xfrm>
            <a:off x="1496786" y="4071258"/>
            <a:ext cx="3684813" cy="2123658"/>
          </a:xfrm>
          <a:prstGeom prst="rect">
            <a:avLst/>
          </a:prstGeom>
          <a:noFill/>
        </p:spPr>
        <p:txBody>
          <a:bodyPr wrap="square" rtlCol="0">
            <a:spAutoFit/>
          </a:bodyPr>
          <a:lstStyle/>
          <a:p>
            <a:r>
              <a:rPr lang="ja-JP" altLang="en-US"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以下が記載された記録を保管する</a:t>
            </a:r>
            <a:endParaRPr lang="en-US" altLang="ja-JP"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endParaRPr>
          </a:p>
          <a:p>
            <a:endParaRPr lang="en-US" altLang="ja-JP"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endParaRPr>
          </a:p>
          <a:p>
            <a:r>
              <a:rPr lang="ja-JP" altLang="en-US"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廃棄者</a:t>
            </a:r>
            <a:endParaRPr lang="en-US" altLang="ja-JP" sz="1600" dirty="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endParaRPr>
          </a:p>
          <a:p>
            <a:r>
              <a:rPr lang="ja-JP" altLang="en-US"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廃棄した医薬品の</a:t>
            </a:r>
            <a:r>
              <a:rPr lang="ja-JP" altLang="en-US" sz="1600" dirty="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品名及び数量 </a:t>
            </a:r>
            <a:endParaRPr lang="en-US" altLang="ja-JP"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endParaRPr>
          </a:p>
          <a:p>
            <a:r>
              <a:rPr lang="ja-JP" altLang="en-US"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廃棄</a:t>
            </a:r>
            <a:r>
              <a:rPr lang="ja-JP" altLang="en-US" sz="1600" dirty="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の年月日 </a:t>
            </a:r>
            <a:endParaRPr lang="en-US" altLang="ja-JP" sz="1600" dirty="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endParaRPr>
          </a:p>
          <a:p>
            <a:r>
              <a:rPr lang="ja-JP" altLang="en-US"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廃棄</a:t>
            </a:r>
            <a:r>
              <a:rPr lang="ja-JP" altLang="en-US" sz="1600" dirty="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の場所 </a:t>
            </a:r>
            <a:endParaRPr lang="en-US" altLang="ja-JP" sz="1600" dirty="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endParaRPr>
          </a:p>
          <a:p>
            <a:r>
              <a:rPr lang="ja-JP" altLang="en-US"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廃棄</a:t>
            </a:r>
            <a:r>
              <a:rPr lang="ja-JP" altLang="en-US" sz="1600" dirty="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の方法 </a:t>
            </a:r>
            <a:endParaRPr lang="en-US" altLang="ja-JP" sz="1600" dirty="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endParaRPr>
          </a:p>
          <a:p>
            <a:r>
              <a:rPr lang="ja-JP" altLang="en-US"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廃棄</a:t>
            </a:r>
            <a:r>
              <a:rPr lang="ja-JP" altLang="en-US" sz="1600" dirty="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rPr>
              <a:t>の理由 </a:t>
            </a:r>
            <a:endParaRPr kumimoji="1" lang="en-US" altLang="ja-JP" sz="1600" dirty="0" smtClean="0">
              <a:solidFill>
                <a:schemeClr val="accent2"/>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1891973451"/>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表 1"/>
          <p:cNvGraphicFramePr>
            <a:graphicFrameLocks noGrp="1"/>
          </p:cNvGraphicFramePr>
          <p:nvPr>
            <p:extLst>
              <p:ext uri="{D42A27DB-BD31-4B8C-83A1-F6EECF244321}">
                <p14:modId xmlns:p14="http://schemas.microsoft.com/office/powerpoint/2010/main" val="556968274"/>
              </p:ext>
            </p:extLst>
          </p:nvPr>
        </p:nvGraphicFramePr>
        <p:xfrm>
          <a:off x="578070" y="262781"/>
          <a:ext cx="5695030" cy="2112557"/>
        </p:xfrm>
        <a:graphic>
          <a:graphicData uri="http://schemas.openxmlformats.org/drawingml/2006/table">
            <a:tbl>
              <a:tblPr firstRow="1" bandRow="1">
                <a:tableStyleId>{5940675A-B579-460E-94D1-54222C63F5DA}</a:tableStyleId>
              </a:tblPr>
              <a:tblGrid>
                <a:gridCol w="725213">
                  <a:extLst>
                    <a:ext uri="{9D8B030D-6E8A-4147-A177-3AD203B41FA5}">
                      <a16:colId xmlns:a16="http://schemas.microsoft.com/office/drawing/2014/main" xmlns="" val="3011387355"/>
                    </a:ext>
                  </a:extLst>
                </a:gridCol>
                <a:gridCol w="3552496">
                  <a:extLst>
                    <a:ext uri="{9D8B030D-6E8A-4147-A177-3AD203B41FA5}">
                      <a16:colId xmlns:a16="http://schemas.microsoft.com/office/drawing/2014/main" xmlns="" val="4184878502"/>
                    </a:ext>
                  </a:extLst>
                </a:gridCol>
                <a:gridCol w="725214">
                  <a:extLst>
                    <a:ext uri="{9D8B030D-6E8A-4147-A177-3AD203B41FA5}">
                      <a16:colId xmlns:a16="http://schemas.microsoft.com/office/drawing/2014/main" xmlns="" val="158220921"/>
                    </a:ext>
                  </a:extLst>
                </a:gridCol>
                <a:gridCol w="692107">
                  <a:extLst>
                    <a:ext uri="{9D8B030D-6E8A-4147-A177-3AD203B41FA5}">
                      <a16:colId xmlns:a16="http://schemas.microsoft.com/office/drawing/2014/main" xmlns="" val="1543655428"/>
                    </a:ext>
                  </a:extLst>
                </a:gridCol>
              </a:tblGrid>
              <a:tr h="423777">
                <a:tc>
                  <a:txBody>
                    <a:bodyPr/>
                    <a:lstStyle/>
                    <a:p>
                      <a:pPr algn="r"/>
                      <a:r>
                        <a:rPr kumimoji="1" lang="en-US" altLang="ja-JP" sz="2000" b="1" dirty="0" smtClean="0">
                          <a:latin typeface="メイリオ" panose="020B0604030504040204" pitchFamily="50" charset="-128"/>
                          <a:ea typeface="メイリオ" panose="020B0604030504040204" pitchFamily="50" charset="-128"/>
                        </a:rPr>
                        <a:t>6</a:t>
                      </a:r>
                    </a:p>
                  </a:txBody>
                  <a:tcPr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2000" b="1" dirty="0" smtClean="0">
                          <a:latin typeface="メイリオ" panose="020B0604030504040204" pitchFamily="50" charset="-128"/>
                          <a:ea typeface="メイリオ" panose="020B0604030504040204" pitchFamily="50" charset="-128"/>
                        </a:rPr>
                        <a:t>医薬品等の製造・管理</a:t>
                      </a:r>
                    </a:p>
                  </a:txBody>
                  <a:tcPr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a:txBody>
                    <a:bodyPr/>
                    <a:lstStyle/>
                    <a:p>
                      <a:pPr algn="ctr"/>
                      <a:r>
                        <a:rPr kumimoji="1" lang="ja-JP" altLang="en-US" sz="2000" b="1" smtClean="0">
                          <a:latin typeface="メイリオ" panose="020B0604030504040204" pitchFamily="50" charset="-128"/>
                          <a:ea typeface="メイリオ" panose="020B0604030504040204" pitchFamily="50" charset="-128"/>
                        </a:rPr>
                        <a:t>□有</a:t>
                      </a:r>
                      <a:endParaRPr kumimoji="1" lang="en-US" altLang="ja-JP" sz="2000" b="1" dirty="0" smtClean="0">
                        <a:latin typeface="メイリオ" panose="020B0604030504040204" pitchFamily="50" charset="-128"/>
                        <a:ea typeface="メイリオ" panose="020B0604030504040204" pitchFamily="50" charset="-128"/>
                      </a:endParaRPr>
                    </a:p>
                  </a:txBody>
                  <a:tcPr marL="36000" marR="36000"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a:txBody>
                    <a:bodyPr/>
                    <a:lstStyle/>
                    <a:p>
                      <a:pPr algn="ctr"/>
                      <a:r>
                        <a:rPr kumimoji="1" lang="ja-JP" altLang="en-US" sz="2000" b="1" smtClean="0">
                          <a:latin typeface="メイリオ" panose="020B0604030504040204" pitchFamily="50" charset="-128"/>
                          <a:ea typeface="メイリオ" panose="020B0604030504040204" pitchFamily="50" charset="-128"/>
                        </a:rPr>
                        <a:t>□無</a:t>
                      </a:r>
                      <a:endParaRPr kumimoji="1" lang="en-US" altLang="ja-JP" sz="2000" b="1" dirty="0" smtClean="0">
                        <a:latin typeface="メイリオ" panose="020B0604030504040204" pitchFamily="50" charset="-128"/>
                        <a:ea typeface="メイリオ" panose="020B0604030504040204" pitchFamily="50" charset="-128"/>
                      </a:endParaRPr>
                    </a:p>
                  </a:txBody>
                  <a:tcPr marL="36000" marR="36000" anchor="b">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extLst>
                  <a:ext uri="{0D108BD9-81ED-4DB2-BD59-A6C34878D82A}">
                    <a16:rowId xmlns:a16="http://schemas.microsoft.com/office/drawing/2014/main" xmlns="" val="1600981466"/>
                  </a:ext>
                </a:extLst>
              </a:tr>
              <a:tr h="804058">
                <a:tc>
                  <a:txBody>
                    <a:bodyPr/>
                    <a:lstStyle/>
                    <a:p>
                      <a:pPr marL="0" marR="0" lvl="0" indent="0" algn="r" defTabSz="685800" rtl="0" eaLnBrk="1" fontAlgn="auto" latinLnBrk="0" hangingPunct="1">
                        <a:lnSpc>
                          <a:spcPct val="100000"/>
                        </a:lnSpc>
                        <a:spcBef>
                          <a:spcPts val="0"/>
                        </a:spcBef>
                        <a:spcAft>
                          <a:spcPts val="0"/>
                        </a:spcAft>
                        <a:buClrTx/>
                        <a:buSzTx/>
                        <a:buFontTx/>
                        <a:buNone/>
                        <a:tabLst/>
                        <a:defRPr/>
                      </a:pPr>
                      <a:r>
                        <a:rPr kumimoji="1" lang="en-US" altLang="ja-JP" sz="2000" b="1" dirty="0" smtClean="0">
                          <a:latin typeface="メイリオ" panose="020B0604030504040204" pitchFamily="50" charset="-128"/>
                          <a:ea typeface="メイリオ" panose="020B0604030504040204" pitchFamily="50" charset="-128"/>
                        </a:rPr>
                        <a:t>3</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gridSpan="3">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2000" b="1" dirty="0" smtClean="0">
                          <a:latin typeface="メイリオ" panose="020B0604030504040204" pitchFamily="50" charset="-128"/>
                          <a:ea typeface="メイリオ" panose="020B0604030504040204" pitchFamily="50" charset="-128"/>
                        </a:rPr>
                        <a:t>医薬品等の製造・管理（国内・海外ともに未承認である医薬品等を用いる場合）</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xmlns="" val="1635936749"/>
                  </a:ext>
                </a:extLst>
              </a:tr>
              <a:tr h="442361">
                <a:tc>
                  <a:txBody>
                    <a:bodyPr/>
                    <a:lstStyle/>
                    <a:p>
                      <a:pPr algn="r"/>
                      <a:r>
                        <a:rPr kumimoji="1" lang="en-US" altLang="ja-JP" sz="2000" b="1" dirty="0" smtClean="0">
                          <a:latin typeface="メイリオ" panose="020B0604030504040204" pitchFamily="50" charset="-128"/>
                          <a:ea typeface="メイリオ" panose="020B0604030504040204" pitchFamily="50" charset="-128"/>
                        </a:rPr>
                        <a:t>6</a:t>
                      </a:r>
                      <a:endParaRPr kumimoji="1" lang="ja-JP" altLang="en-US" sz="2000" b="1" dirty="0">
                        <a:latin typeface="メイリオ" panose="020B0604030504040204" pitchFamily="50" charset="-128"/>
                        <a:ea typeface="メイリオ" panose="020B0604030504040204" pitchFamily="50" charset="-128"/>
                      </a:endParaRP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rowSpan="2" gridSpan="3">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2000" b="1" dirty="0" smtClean="0">
                          <a:latin typeface="メイリオ" panose="020B0604030504040204" pitchFamily="50" charset="-128"/>
                          <a:ea typeface="メイリオ" panose="020B0604030504040204" pitchFamily="50" charset="-128"/>
                        </a:rPr>
                        <a:t>その他、製造・管理に関わる資料</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rowSpan="2" hMerge="1">
                  <a:txBody>
                    <a:bodyPr/>
                    <a:lstStyle/>
                    <a:p>
                      <a:endParaRPr kumimoji="1" lang="ja-JP" altLang="en-US" dirty="0"/>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tc rowSpan="2" hMerge="1">
                  <a:txBody>
                    <a:bodyPr/>
                    <a:lstStyle/>
                    <a:p>
                      <a:endParaRPr kumimoji="1" lang="ja-JP" altLang="en-US" dirty="0"/>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tcPr>
                </a:tc>
                <a:extLst>
                  <a:ext uri="{0D108BD9-81ED-4DB2-BD59-A6C34878D82A}">
                    <a16:rowId xmlns:a16="http://schemas.microsoft.com/office/drawing/2014/main" xmlns="" val="3562328965"/>
                  </a:ext>
                </a:extLst>
              </a:tr>
              <a:tr h="442361">
                <a:tc>
                  <a:txBody>
                    <a:bodyPr/>
                    <a:lstStyle/>
                    <a:p>
                      <a:pPr algn="r"/>
                      <a:r>
                        <a:rPr kumimoji="1" lang="en-US" altLang="ja-JP" sz="2000" b="1" dirty="0" smtClean="0">
                          <a:latin typeface="メイリオ" panose="020B0604030504040204" pitchFamily="50" charset="-128"/>
                          <a:ea typeface="メイリオ" panose="020B0604030504040204" pitchFamily="50" charset="-128"/>
                        </a:rPr>
                        <a:t>1</a:t>
                      </a: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D9FF"/>
                    </a:solidFill>
                  </a:tcPr>
                </a:tc>
                <a:tc gridSpan="3"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xmlns="" val="1165458238"/>
                  </a:ext>
                </a:extLst>
              </a:tr>
            </a:tbl>
          </a:graphicData>
        </a:graphic>
      </p:graphicFrame>
      <p:sp>
        <p:nvSpPr>
          <p:cNvPr id="24" name="正方形/長方形 23"/>
          <p:cNvSpPr/>
          <p:nvPr/>
        </p:nvSpPr>
        <p:spPr>
          <a:xfrm>
            <a:off x="578070" y="2797628"/>
            <a:ext cx="5695030" cy="5889171"/>
          </a:xfrm>
          <a:prstGeom prst="rect">
            <a:avLst/>
          </a:prstGeom>
          <a:noFill/>
          <a:ln w="25400">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prstClr val="white"/>
              </a:solidFill>
            </a:endParaRPr>
          </a:p>
        </p:txBody>
      </p:sp>
      <p:sp>
        <p:nvSpPr>
          <p:cNvPr id="3" name="テキスト ボックス 2"/>
          <p:cNvSpPr txBox="1"/>
          <p:nvPr/>
        </p:nvSpPr>
        <p:spPr>
          <a:xfrm>
            <a:off x="1969621" y="3924850"/>
            <a:ext cx="2911927" cy="338554"/>
          </a:xfrm>
          <a:prstGeom prst="rect">
            <a:avLst/>
          </a:prstGeom>
          <a:noFill/>
        </p:spPr>
        <p:txBody>
          <a:bodyPr wrap="square" rtlCol="0">
            <a:spAutoFit/>
          </a:bodyPr>
          <a:lstStyle/>
          <a:p>
            <a:r>
              <a:rPr kumimoji="1" lang="zh-TW" altLang="en-US" sz="1600" dirty="0">
                <a:solidFill>
                  <a:srgbClr val="ED7D31"/>
                </a:solidFill>
                <a:latin typeface="メイリオ" panose="020B0604030504040204" pitchFamily="50" charset="-128"/>
                <a:ea typeface="メイリオ" panose="020B0604030504040204" pitchFamily="50" charset="-128"/>
                <a:cs typeface="メイリオ" panose="020B0604030504040204" pitchFamily="50" charset="-128"/>
              </a:rPr>
              <a:t>試験薬管理表</a:t>
            </a:r>
            <a:r>
              <a:rPr kumimoji="1" lang="zh-TW" altLang="en-US" sz="1600" dirty="0" smtClean="0">
                <a:solidFill>
                  <a:srgbClr val="ED7D31"/>
                </a:solidFill>
                <a:latin typeface="メイリオ" panose="020B0604030504040204" pitchFamily="50" charset="-128"/>
                <a:ea typeface="メイリオ" panose="020B0604030504040204" pitchFamily="50" charset="-128"/>
                <a:cs typeface="メイリオ" panose="020B0604030504040204" pitchFamily="50" charset="-128"/>
              </a:rPr>
              <a:t>等</a:t>
            </a:r>
            <a:r>
              <a:rPr kumimoji="1" lang="ja-JP" altLang="en-US" sz="1600" dirty="0" smtClean="0">
                <a:solidFill>
                  <a:srgbClr val="ED7D31"/>
                </a:solidFill>
                <a:latin typeface="メイリオ" panose="020B0604030504040204" pitchFamily="50" charset="-128"/>
                <a:ea typeface="メイリオ" panose="020B0604030504040204" pitchFamily="50" charset="-128"/>
                <a:cs typeface="メイリオ" panose="020B0604030504040204" pitchFamily="50" charset="-128"/>
              </a:rPr>
              <a:t>を保管する</a:t>
            </a:r>
            <a:endParaRPr kumimoji="1" lang="en-US" altLang="ja-JP" sz="1600" dirty="0" smtClean="0">
              <a:solidFill>
                <a:srgbClr val="ED7D31"/>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897786040"/>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0</TotalTime>
  <Words>390</Words>
  <Application>Microsoft Office PowerPoint</Application>
  <PresentationFormat>画面に合わせる (4:3)</PresentationFormat>
  <Paragraphs>76</Paragraphs>
  <Slides>6</Slides>
  <Notes>0</Notes>
  <HiddenSlides>0</HiddenSlides>
  <MMClips>0</MMClips>
  <ScaleCrop>false</ScaleCrop>
  <HeadingPairs>
    <vt:vector size="4" baseType="variant">
      <vt:variant>
        <vt:lpstr>テーマ</vt:lpstr>
      </vt:variant>
      <vt:variant>
        <vt:i4>1</vt:i4>
      </vt:variant>
      <vt:variant>
        <vt:lpstr>スライド タイトル</vt:lpstr>
      </vt:variant>
      <vt:variant>
        <vt:i4>6</vt:i4>
      </vt:variant>
    </vt:vector>
  </HeadingPairs>
  <TitlesOfParts>
    <vt:vector size="7" baseType="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2019-07-04T07:38:44Z</dcterms:created>
  <dcterms:modified xsi:type="dcterms:W3CDTF">2019-07-04T07:38:47Z</dcterms:modified>
</cp:coreProperties>
</file>

<file path=docProps/thumbnail.jpeg>
</file>