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  <p:sldId id="264" r:id="rId4"/>
    <p:sldId id="300" r:id="rId5"/>
    <p:sldId id="301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224" y="-7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18359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軽微変更通知書（統一書式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77" y="2932341"/>
            <a:ext cx="5245203" cy="523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73925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99" y="5018449"/>
            <a:ext cx="2464662" cy="368561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902" y="5018450"/>
            <a:ext cx="2606165" cy="3685616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767429" y="2650507"/>
            <a:ext cx="538563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軽微変更通知書（統一書式</a:t>
            </a:r>
            <a:r>
              <a:rPr kumimoji="1" lang="en-US" altLang="zh-TW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kumimoji="1"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r>
              <a:rPr kumimoji="1" lang="ja-JP" altLang="en-US" sz="1600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に添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付した変更文書や変更点一覧表等を保管する</a:t>
            </a:r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、実施計画（様式第一）の内容が変更となる場合は、提出した実施計画事項軽微変更届書（様式第三）も保管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計画事項軽微変更届書（様式第三）は、印鑑を押印した書類を厚生局へ提出し、その写しを保管する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こと</a:t>
            </a:r>
            <a:endParaRPr kumimoji="1"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33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89756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87" y="2712024"/>
            <a:ext cx="3965271" cy="61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8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27818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410138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22843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軽微変更（提出毎に保管）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1728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249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2019-07-04T07:34:09Z</dcterms:created>
  <dcterms:modified xsi:type="dcterms:W3CDTF">2019-07-04T07:34:13Z</dcterms:modified>
</cp:coreProperties>
</file>