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63" r:id="rId3"/>
    <p:sldId id="264" r:id="rId4"/>
    <p:sldId id="276" r:id="rId5"/>
    <p:sldId id="277" r:id="rId6"/>
    <p:sldId id="275" r:id="rId7"/>
    <p:sldId id="268" r:id="rId8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04424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保管する文書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番号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文書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（初回同意取得時）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574" y="2690647"/>
            <a:ext cx="4466852" cy="61590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3" name="正方形/長方形 2"/>
          <p:cNvSpPr/>
          <p:nvPr/>
        </p:nvSpPr>
        <p:spPr>
          <a:xfrm>
            <a:off x="757958" y="5643881"/>
            <a:ext cx="534208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診療録等に保管されない場合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は原本を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研究責任医師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保管する</a:t>
            </a:r>
          </a:p>
        </p:txBody>
      </p:sp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1385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文書（再同意の度に保管）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574" y="2690647"/>
            <a:ext cx="4466852" cy="61590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757958" y="5643881"/>
            <a:ext cx="534208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診療録等に保管されない場合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は原本を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研究責任医師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保管する</a:t>
            </a:r>
          </a:p>
        </p:txBody>
      </p:sp>
    </p:spTree>
    <p:extLst>
      <p:ext uri="{BB962C8B-B14F-4D97-AF65-F5344CB8AC3E}">
        <p14:creationId xmlns:p14="http://schemas.microsoft.com/office/powerpoint/2010/main" val="408451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18768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症例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75" y="2683275"/>
            <a:ext cx="4910547" cy="611097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3" name="正方形/長方形 2"/>
          <p:cNvSpPr/>
          <p:nvPr/>
        </p:nvSpPr>
        <p:spPr>
          <a:xfrm>
            <a:off x="3400426" y="8162165"/>
            <a:ext cx="13452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-●●●</a:t>
            </a:r>
            <a:endParaRPr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3543543" y="7684422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YY   </a:t>
            </a:r>
            <a:r>
              <a:rPr lang="en-US" altLang="ja-JP" sz="1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YY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457975" y="7165703"/>
            <a:ext cx="9937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SSSS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科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73226" y="6649888"/>
            <a:ext cx="21996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HHH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大学医学部附属病院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633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6168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重篤な有害事象報告書（第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報）：速報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515" y="2697185"/>
            <a:ext cx="4306139" cy="6093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882162" y="4996099"/>
            <a:ext cx="5131776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・各施設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の手順および研究計画書等に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従い、実施医療機関の管理者の他、関係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等への報告も行なう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2-7 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薬品の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疾病等報告（統一書式８、９、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）と併せて確認の上、保管する</a:t>
            </a:r>
          </a:p>
        </p:txBody>
      </p:sp>
    </p:spTree>
    <p:extLst>
      <p:ext uri="{BB962C8B-B14F-4D97-AF65-F5344CB8AC3E}">
        <p14:creationId xmlns:p14="http://schemas.microsoft.com/office/powerpoint/2010/main" val="3962439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7433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重篤な有害事象報告書（第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報）：詳細報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208" y="4719212"/>
            <a:ext cx="2662997" cy="37682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264" y="4191674"/>
            <a:ext cx="2806408" cy="39441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627" y="3738848"/>
            <a:ext cx="2940798" cy="412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344339"/>
            <a:ext cx="2994879" cy="42379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13" y="2850226"/>
            <a:ext cx="2939932" cy="4160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882162" y="4996099"/>
            <a:ext cx="513177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・各施設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の手順および研究計画書等に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従い、実施医療機関の管理者の他、関係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等への報告も行なう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2-7 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詳細記載用書式と併せて確認の上、保管する</a:t>
            </a:r>
          </a:p>
        </p:txBody>
      </p:sp>
    </p:spTree>
    <p:extLst>
      <p:ext uri="{BB962C8B-B14F-4D97-AF65-F5344CB8AC3E}">
        <p14:creationId xmlns:p14="http://schemas.microsoft.com/office/powerpoint/2010/main" val="3052886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49618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同意撤回書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392" y="2722769"/>
            <a:ext cx="4451753" cy="607438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757958" y="5643881"/>
            <a:ext cx="534208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診療録等に保管されない場合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は原本を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研究責任医師</a:t>
            </a:r>
            <a:r>
              <a:rPr lang="ja-JP" altLang="en-US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保管する</a:t>
            </a:r>
          </a:p>
        </p:txBody>
      </p:sp>
    </p:spTree>
    <p:extLst>
      <p:ext uri="{BB962C8B-B14F-4D97-AF65-F5344CB8AC3E}">
        <p14:creationId xmlns:p14="http://schemas.microsoft.com/office/powerpoint/2010/main" val="328684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31114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研究対象者毎に保管する文書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研究対象者番号：○○○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-●●●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（研究毎に定めた番号）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668215" y="4110335"/>
            <a:ext cx="5462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ワークシート、患者日誌、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QOL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調査票等を作成した場合、保管する</a:t>
            </a:r>
          </a:p>
        </p:txBody>
      </p:sp>
    </p:spTree>
    <p:extLst>
      <p:ext uri="{BB962C8B-B14F-4D97-AF65-F5344CB8AC3E}">
        <p14:creationId xmlns:p14="http://schemas.microsoft.com/office/powerpoint/2010/main" val="2744088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424</Words>
  <Application>Microsoft Office PowerPoint</Application>
  <PresentationFormat>画面に合わせる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2019-07-04T07:36:35Z</dcterms:created>
  <dcterms:modified xsi:type="dcterms:W3CDTF">2019-07-04T07:36:38Z</dcterms:modified>
</cp:coreProperties>
</file>