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</p:sldMasterIdLst>
  <p:sldIdLst>
    <p:sldId id="262" r:id="rId2"/>
    <p:sldId id="263" r:id="rId3"/>
    <p:sldId id="264" r:id="rId4"/>
    <p:sldId id="265" r:id="rId5"/>
    <p:sldId id="266" r:id="rId6"/>
  </p:sldIdLst>
  <p:sldSz cx="6858000" cy="9144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-1560" y="-84"/>
      </p:cViewPr>
      <p:guideLst>
        <p:guide orient="horz" pos="2880"/>
        <p:guide pos="216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50" d="100"/>
        <a:sy n="15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969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5553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050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7168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328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35554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9088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8682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0040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7792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8072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0979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3565623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中止通知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中止通知書（統一書式</a:t>
                      </a:r>
                      <a:r>
                        <a:rPr kumimoji="1" lang="en-US" altLang="zh-TW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  <a:endParaRPr kumimoji="1" lang="ja-JP" altLang="en-US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29710" y="2754360"/>
            <a:ext cx="4393324" cy="5983523"/>
          </a:xfrm>
          <a:prstGeom prst="rect">
            <a:avLst/>
          </a:prstGeom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835562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6225969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中止通知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添付して提出した資料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773723" y="4248835"/>
            <a:ext cx="533400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中止通知書（統一書式</a:t>
            </a:r>
            <a:r>
              <a:rPr lang="en-US" altLang="ja-JP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11</a:t>
            </a:r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）に添付した添付資料等を保管する</a:t>
            </a:r>
          </a:p>
        </p:txBody>
      </p:sp>
    </p:spTree>
    <p:extLst>
      <p:ext uri="{BB962C8B-B14F-4D97-AF65-F5344CB8AC3E}">
        <p14:creationId xmlns:p14="http://schemas.microsoft.com/office/powerpoint/2010/main" val="1782046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456240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中止通知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審査結果通知書（統一書式４）</a:t>
                      </a:r>
                      <a:endParaRPr kumimoji="1" lang="ja-JP" altLang="en-US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55530" y="2838674"/>
            <a:ext cx="3741683" cy="58104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58345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3593340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中止通知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臨床研究実施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等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許可申請書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（施設様式ある場合）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14703" y="2785925"/>
            <a:ext cx="5453397" cy="5786703"/>
          </a:xfrm>
          <a:prstGeom prst="rect">
            <a:avLst/>
          </a:prstGeom>
        </p:spPr>
      </p:pic>
      <p:sp>
        <p:nvSpPr>
          <p:cNvPr id="5" name="正方形/長方形 4"/>
          <p:cNvSpPr/>
          <p:nvPr/>
        </p:nvSpPr>
        <p:spPr>
          <a:xfrm>
            <a:off x="1974480" y="6141706"/>
            <a:ext cx="3185487" cy="369332"/>
          </a:xfrm>
          <a:prstGeom prst="rect">
            <a:avLst/>
          </a:prstGeom>
          <a:solidFill>
            <a:schemeClr val="bg1"/>
          </a:solidFill>
        </p:spPr>
        <p:txBody>
          <a:bodyPr wrap="none">
            <a:spAutoFit/>
          </a:bodyPr>
          <a:lstStyle/>
          <a:p>
            <a:r>
              <a:rPr lang="ja-JP" altLang="en-US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各施設の手順に従い対応する</a:t>
            </a:r>
          </a:p>
        </p:txBody>
      </p:sp>
    </p:spTree>
    <p:extLst>
      <p:ext uri="{BB962C8B-B14F-4D97-AF65-F5344CB8AC3E}">
        <p14:creationId xmlns:p14="http://schemas.microsoft.com/office/powerpoint/2010/main" val="13596375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5480890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中止通知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臨床研究実施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等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許可通知書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（施設様式ある場合）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77153" y="2768939"/>
            <a:ext cx="4435365" cy="5987071"/>
          </a:xfrm>
          <a:prstGeom prst="rect">
            <a:avLst/>
          </a:prstGeom>
        </p:spPr>
      </p:pic>
      <p:sp>
        <p:nvSpPr>
          <p:cNvPr id="5" name="正方形/長方形 4"/>
          <p:cNvSpPr/>
          <p:nvPr/>
        </p:nvSpPr>
        <p:spPr>
          <a:xfrm>
            <a:off x="1974480" y="6141706"/>
            <a:ext cx="3185487" cy="369332"/>
          </a:xfrm>
          <a:prstGeom prst="rect">
            <a:avLst/>
          </a:prstGeom>
          <a:solidFill>
            <a:schemeClr val="bg1"/>
          </a:solidFill>
        </p:spPr>
        <p:txBody>
          <a:bodyPr wrap="none">
            <a:spAutoFit/>
          </a:bodyPr>
          <a:lstStyle/>
          <a:p>
            <a:r>
              <a:rPr lang="ja-JP" altLang="en-US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各施設の手順に従い対応する</a:t>
            </a:r>
          </a:p>
        </p:txBody>
      </p:sp>
    </p:spTree>
    <p:extLst>
      <p:ext uri="{BB962C8B-B14F-4D97-AF65-F5344CB8AC3E}">
        <p14:creationId xmlns:p14="http://schemas.microsoft.com/office/powerpoint/2010/main" val="38463691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154</Words>
  <Application>Microsoft Office PowerPoint</Application>
  <PresentationFormat>画面に合わせる (4:3)</PresentationFormat>
  <Paragraphs>48</Paragraphs>
  <Slides>5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6" baseType="lpstr"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2019-07-04T07:36:00Z</dcterms:created>
  <dcterms:modified xsi:type="dcterms:W3CDTF">2019-07-04T07:36:03Z</dcterms:modified>
</cp:coreProperties>
</file>

<file path=docProps/thumbnail.jpeg>
</file>