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565623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中止通知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中止通知書（統一書式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710" y="2754360"/>
            <a:ext cx="4393324" cy="598352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22596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中止通知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3723" y="4248835"/>
            <a:ext cx="533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中止通知書（統一書式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）に添付した添付資料等を保管する</a:t>
            </a:r>
          </a:p>
        </p:txBody>
      </p:sp>
    </p:spTree>
    <p:extLst>
      <p:ext uri="{BB962C8B-B14F-4D97-AF65-F5344CB8AC3E}">
        <p14:creationId xmlns:p14="http://schemas.microsoft.com/office/powerpoint/2010/main" val="17820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5624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中止通知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530" y="2838674"/>
            <a:ext cx="3741683" cy="581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59334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中止通知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135963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48089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中止通知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384636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154</Words>
  <Application>Microsoft Office PowerPoint</Application>
  <PresentationFormat>画面に合わせる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2019-07-04T07:36:00Z</dcterms:created>
  <dcterms:modified xsi:type="dcterms:W3CDTF">2019-07-04T07:36:03Z</dcterms:modified>
</cp:coreProperties>
</file>