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60" r:id="rId3"/>
    <p:sldId id="257" r:id="rId4"/>
    <p:sldId id="258" r:id="rId5"/>
    <p:sldId id="262" r:id="rId6"/>
    <p:sldId id="261" r:id="rId7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482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24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67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922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45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504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5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258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60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708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42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9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209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8430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382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2019/7/4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84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15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26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72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17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698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5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5DBF9-179A-4695-BCA7-7C30FB81D69C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FCF00-EED7-4246-98D7-2E8B7F1A0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7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CCDE44C-B3A4-4721-A929-ACDE65F9A9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2019/7/4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A919AE-AA51-41C7-91A9-64E8BCCBD57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93973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利益相反管理基準（様式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20" y="2760444"/>
            <a:ext cx="5602013" cy="440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26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/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関係企業等報告書（様式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311" y="2662445"/>
            <a:ext cx="3686320" cy="61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4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/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研究者利益相反自己申告書（様式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45" y="3346386"/>
            <a:ext cx="5354325" cy="296403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001981" y="6647651"/>
            <a:ext cx="4923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研究責任医師、研究分担医師および統計解析責任者も作成する</a:t>
            </a:r>
          </a:p>
        </p:txBody>
      </p:sp>
    </p:spTree>
    <p:extLst>
      <p:ext uri="{BB962C8B-B14F-4D97-AF65-F5344CB8AC3E}">
        <p14:creationId xmlns:p14="http://schemas.microsoft.com/office/powerpoint/2010/main" val="382093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33" y="2743199"/>
            <a:ext cx="5371707" cy="5305648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650954" y="8125049"/>
            <a:ext cx="554594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研究責任医師は、実施医療機関の管理者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又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は所属機関の長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届いた様式</a:t>
            </a:r>
            <a:r>
              <a:rPr kumimoji="1"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を保管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kumimoji="1"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59780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状況確認報告書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（様式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90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58619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利益相反管理の手続（提出毎に保管）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利益相反管理計画（様式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64" y="2657317"/>
            <a:ext cx="5447242" cy="293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741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195</Words>
  <Application>Microsoft Office PowerPoint</Application>
  <PresentationFormat>画面に合わせる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2019-07-04T07:34:26Z</dcterms:created>
  <dcterms:modified xsi:type="dcterms:W3CDTF">2019-07-04T07:34:30Z</dcterms:modified>
</cp:coreProperties>
</file>