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2" r:id="rId1"/>
  </p:sldMasterIdLst>
  <p:sldIdLst>
    <p:sldId id="262" r:id="rId2"/>
    <p:sldId id="257" r:id="rId3"/>
    <p:sldId id="258" r:id="rId4"/>
    <p:sldId id="259" r:id="rId5"/>
  </p:sldIdLst>
  <p:sldSz cx="6858000" cy="9144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 showGuides="1">
      <p:cViewPr>
        <p:scale>
          <a:sx n="90" d="100"/>
          <a:sy n="90" d="100"/>
        </p:scale>
        <p:origin x="-1224" y="30"/>
      </p:cViewPr>
      <p:guideLst>
        <p:guide orient="horz" pos="2880"/>
        <p:guide pos="216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50" d="100"/>
        <a:sy n="15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969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5553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30506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7168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0328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35554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9088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8682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0040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7792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8072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0979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3464336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企業等との契約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企業（資金提供元）との特定臨床研究契約書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66700" y="2812918"/>
            <a:ext cx="4524600" cy="5920265"/>
          </a:xfrm>
          <a:prstGeom prst="rect">
            <a:avLst/>
          </a:prstGeom>
        </p:spPr>
      </p:pic>
      <p:sp>
        <p:nvSpPr>
          <p:cNvPr id="4" name="正方形/長方形 3"/>
          <p:cNvSpPr/>
          <p:nvPr/>
        </p:nvSpPr>
        <p:spPr>
          <a:xfrm>
            <a:off x="1081639" y="5865828"/>
            <a:ext cx="4415393" cy="338554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資金提供を受ける場合には保管する</a:t>
            </a:r>
          </a:p>
        </p:txBody>
      </p:sp>
    </p:spTree>
    <p:extLst>
      <p:ext uri="{BB962C8B-B14F-4D97-AF65-F5344CB8AC3E}">
        <p14:creationId xmlns:p14="http://schemas.microsoft.com/office/powerpoint/2010/main" val="1835562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54937506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企業等との契約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CRO/SMO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との業務委受託契約書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31790" y="2779131"/>
            <a:ext cx="4975024" cy="6047039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1720839" y="5820003"/>
            <a:ext cx="3057247" cy="338554"/>
          </a:xfrm>
          <a:prstGeom prst="rect">
            <a:avLst/>
          </a:prstGeom>
          <a:solidFill>
            <a:schemeClr val="bg1"/>
          </a:solidFill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業務委託する場合には保管する</a:t>
            </a:r>
          </a:p>
        </p:txBody>
      </p:sp>
    </p:spTree>
    <p:extLst>
      <p:ext uri="{BB962C8B-B14F-4D97-AF65-F5344CB8AC3E}">
        <p14:creationId xmlns:p14="http://schemas.microsoft.com/office/powerpoint/2010/main" val="14669706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2065393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企業等との契約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共同研究機関との契約書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90585" y="2774443"/>
            <a:ext cx="5121332" cy="5999050"/>
          </a:xfrm>
          <a:prstGeom prst="rect">
            <a:avLst/>
          </a:prstGeom>
        </p:spPr>
      </p:pic>
      <p:sp>
        <p:nvSpPr>
          <p:cNvPr id="4" name="正方形/長方形 3"/>
          <p:cNvSpPr/>
          <p:nvPr/>
        </p:nvSpPr>
        <p:spPr>
          <a:xfrm>
            <a:off x="890585" y="6125765"/>
            <a:ext cx="4861629" cy="338554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共同研究機関との契約を締結した場合には保管する</a:t>
            </a:r>
          </a:p>
        </p:txBody>
      </p:sp>
    </p:spTree>
    <p:extLst>
      <p:ext uri="{BB962C8B-B14F-4D97-AF65-F5344CB8AC3E}">
        <p14:creationId xmlns:p14="http://schemas.microsoft.com/office/powerpoint/2010/main" val="41401274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5235742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企業等との契約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臨床研究保険 契約書（保険証券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・付保証明書 等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）</a:t>
                      </a:r>
                      <a:endParaRPr kumimoji="1" lang="ja-JP" altLang="en-US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25520" y="2680137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76822" y="2834879"/>
            <a:ext cx="5219178" cy="5341255"/>
          </a:xfrm>
          <a:prstGeom prst="rect">
            <a:avLst/>
          </a:prstGeom>
        </p:spPr>
      </p:pic>
      <p:sp>
        <p:nvSpPr>
          <p:cNvPr id="4" name="正方形/長方形 3"/>
          <p:cNvSpPr/>
          <p:nvPr/>
        </p:nvSpPr>
        <p:spPr>
          <a:xfrm>
            <a:off x="1302749" y="5813384"/>
            <a:ext cx="4367323" cy="338554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保険に加入した場合には保管する</a:t>
            </a:r>
          </a:p>
        </p:txBody>
      </p:sp>
    </p:spTree>
    <p:extLst>
      <p:ext uri="{BB962C8B-B14F-4D97-AF65-F5344CB8AC3E}">
        <p14:creationId xmlns:p14="http://schemas.microsoft.com/office/powerpoint/2010/main" val="548519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140</Words>
  <Application>Microsoft Office PowerPoint</Application>
  <PresentationFormat>画面に合わせる (4:3)</PresentationFormat>
  <Paragraphs>40</Paragraphs>
  <Slides>4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5" baseType="lpstr"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2019-07-04T07:32:58Z</dcterms:created>
  <dcterms:modified xsi:type="dcterms:W3CDTF">2019-07-04T07:33:01Z</dcterms:modified>
</cp:coreProperties>
</file>

<file path=docProps/thumbnail.jpeg>
</file>