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67" r:id="rId2"/>
    <p:sldId id="268" r:id="rId3"/>
    <p:sldId id="269" r:id="rId4"/>
    <p:sldId id="270" r:id="rId5"/>
    <p:sldId id="271" r:id="rId6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1560" y="-84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-55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920894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実施中に保管する文書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監査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監査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計画書</a:t>
                      </a: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作成した場合</a:t>
                      </a: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169" y="2925934"/>
            <a:ext cx="3982832" cy="5635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01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745829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実施中に保管する文書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監査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監査担当者　指名書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302" y="2914801"/>
            <a:ext cx="3998566" cy="56582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914401" y="6792742"/>
            <a:ext cx="5087814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担当者が変更となった場合には、指名書を更新し保管する。</a:t>
            </a:r>
          </a:p>
        </p:txBody>
      </p:sp>
    </p:spTree>
    <p:extLst>
      <p:ext uri="{BB962C8B-B14F-4D97-AF65-F5344CB8AC3E}">
        <p14:creationId xmlns:p14="http://schemas.microsoft.com/office/powerpoint/2010/main" val="2039938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147310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実施中に保管する文書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監査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監査担当者　教育の受講記録または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修了証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4" y="3025431"/>
            <a:ext cx="3842205" cy="54369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062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540134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実施中に保管する文書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監査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監査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報告</a:t>
                      </a: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書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YYYY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MM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DD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日作成）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059" y="2813538"/>
            <a:ext cx="4022370" cy="5691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2105561" y="6924631"/>
            <a:ext cx="2646878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実施</a:t>
            </a:r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回数に応じて</a:t>
            </a:r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保管する</a:t>
            </a:r>
            <a:endParaRPr lang="ja-JP" alt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272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836788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実施中に保管する文書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監査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監査証明書（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YYYY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MM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DD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日作成）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684" y="2813537"/>
            <a:ext cx="4073802" cy="5764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2105561" y="6747655"/>
            <a:ext cx="2646878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実施</a:t>
            </a:r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回数に応じて</a:t>
            </a:r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保管する</a:t>
            </a:r>
            <a:endParaRPr lang="ja-JP" alt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119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131</Words>
  <Application>Microsoft Office PowerPoint</Application>
  <PresentationFormat>画面に合わせる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2019-07-04T07:37:14Z</dcterms:created>
  <dcterms:modified xsi:type="dcterms:W3CDTF">2019-07-04T07:37:20Z</dcterms:modified>
</cp:coreProperties>
</file>