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3" r:id="rId2"/>
    <p:sldId id="264" r:id="rId3"/>
    <p:sldId id="265" r:id="rId4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224" y="-7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69593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関係企業等報告書（様式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038" y="2651686"/>
            <a:ext cx="3686320" cy="61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9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90104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研究者利益相反自己申告書（様式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45" y="3346386"/>
            <a:ext cx="5354325" cy="296403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80145" y="6850174"/>
            <a:ext cx="5354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研究責任医師、研究分担医師および統計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解析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責任者も作成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</a:p>
        </p:txBody>
      </p:sp>
    </p:spTree>
    <p:extLst>
      <p:ext uri="{BB962C8B-B14F-4D97-AF65-F5344CB8AC3E}">
        <p14:creationId xmlns:p14="http://schemas.microsoft.com/office/powerpoint/2010/main" val="18015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38023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状況確認報告書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（様式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33" y="2743199"/>
            <a:ext cx="5371707" cy="5305648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652725" y="6913974"/>
            <a:ext cx="5545944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実施医療機関の管理者又は所属機関の長が利益相反申告者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（研究責任医師、研究分担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医師）から申告された利益相反の内容（様式</a:t>
            </a:r>
            <a:r>
              <a:rPr kumimoji="1"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の内容）について事実関係を確認し様式</a:t>
            </a:r>
            <a:r>
              <a:rPr kumimoji="1"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を作成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kumimoji="1"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defTabSz="685800">
              <a:defRPr/>
            </a:pPr>
            <a:endParaRPr kumimoji="1"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defTabSz="685800">
              <a:defRPr/>
            </a:pP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研究責任医師は、管理者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又は長から届いた様式</a:t>
            </a:r>
            <a:r>
              <a:rPr kumimoji="1"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を保管する</a:t>
            </a:r>
            <a:r>
              <a:rPr kumimoji="1"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kumimoji="1"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301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148</Words>
  <Application>Microsoft Office PowerPoint</Application>
  <PresentationFormat>画面に合わせる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2019-07-04T07:33:35Z</dcterms:created>
  <dcterms:modified xsi:type="dcterms:W3CDTF">2019-07-04T07:33:38Z</dcterms:modified>
</cp:coreProperties>
</file>