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2" r:id="rId2"/>
    <p:sldId id="308" r:id="rId3"/>
    <p:sldId id="305" r:id="rId4"/>
    <p:sldId id="306" r:id="rId5"/>
    <p:sldId id="307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1422" y="-7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928889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変更申請（提出毎に保管）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変更審査依頼書（統一書式３）</a:t>
                      </a:r>
                      <a:endParaRPr kumimoji="1" lang="ja-JP" altLang="en-US" sz="20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857" y="2676599"/>
            <a:ext cx="4193627" cy="617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62260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変更申請（提出毎に保管）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添付して提出した資料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12" y="5185497"/>
            <a:ext cx="2456121" cy="367284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3993" y="5185497"/>
            <a:ext cx="2862258" cy="234469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921162" y="2703585"/>
            <a:ext cx="5061098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変更審査依頼書（統一書式３）に添付した変更文書や変更点一覧表等を保管する</a:t>
            </a:r>
            <a:endParaRPr kumimoji="1"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en-US" altLang="ja-JP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なお、実施計画（様式第一）の内容が変更となる場合は、提出した実施計画事項変更届書（様式第二）も保管する</a:t>
            </a:r>
            <a:endParaRPr kumimoji="1"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実施</a:t>
            </a:r>
            <a:r>
              <a:rPr lang="ja-JP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計画事項変更届書（様式第二）は、印鑑を押印した書類を厚生局へ提出し、その写しを保管する</a:t>
            </a:r>
            <a:r>
              <a:rPr lang="ja-JP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こと</a:t>
            </a:r>
            <a:endParaRPr lang="ja-JP" altLang="ja-JP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912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317648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変更申請（提出毎に保管）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087" y="2712024"/>
            <a:ext cx="3965271" cy="613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32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59426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変更申請（提出毎に保管）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許可申請書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3" y="2785925"/>
            <a:ext cx="5453397" cy="578670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264585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86341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実施中の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変更申請（提出毎に保管）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許可通知書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153" y="2768939"/>
            <a:ext cx="4435365" cy="598707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974480" y="6141706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各施設の手順に従い対応する</a:t>
            </a:r>
          </a:p>
        </p:txBody>
      </p:sp>
    </p:spTree>
    <p:extLst>
      <p:ext uri="{BB962C8B-B14F-4D97-AF65-F5344CB8AC3E}">
        <p14:creationId xmlns:p14="http://schemas.microsoft.com/office/powerpoint/2010/main" val="403876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247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2019-07-04T07:33:53Z</dcterms:created>
  <dcterms:modified xsi:type="dcterms:W3CDTF">2019-07-04T07:33:56Z</dcterms:modified>
</cp:coreProperties>
</file>