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8" r:id="rId2"/>
    <p:sldId id="264" r:id="rId3"/>
    <p:sldId id="269" r:id="rId4"/>
    <p:sldId id="265" r:id="rId5"/>
    <p:sldId id="266" r:id="rId6"/>
    <p:sldId id="267" r:id="rId7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1224" y="-48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088869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医薬品の疾病等報告（医療機器、再生医療等製品含む）（提出毎に保管）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医薬品の疾病等報告書（統一書式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917" y="2766946"/>
            <a:ext cx="3951890" cy="601903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743914" y="4873891"/>
            <a:ext cx="5343896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TW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医療</a:t>
            </a:r>
            <a:r>
              <a:rPr lang="zh-TW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機器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の報告は「</a:t>
            </a:r>
            <a:r>
              <a:rPr lang="zh-TW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統一</a:t>
            </a:r>
            <a:r>
              <a:rPr lang="zh-TW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書式</a:t>
            </a:r>
            <a:r>
              <a:rPr lang="en-US" altLang="zh-TW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</a:t>
            </a:r>
            <a:r>
              <a:rPr lang="zh-TW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lang="zh-TW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再生医療等</a:t>
            </a:r>
            <a:r>
              <a:rPr lang="zh-TW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製品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の報告は「</a:t>
            </a:r>
            <a:r>
              <a:rPr lang="zh-TW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統一</a:t>
            </a:r>
            <a:r>
              <a:rPr lang="zh-TW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書式</a:t>
            </a:r>
            <a:r>
              <a:rPr lang="en-US" altLang="zh-TW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」を用いて報告する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04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310576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医薬品の疾病等報告（医療機器、再生医療等製品含む）（提出毎に保管）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詳細記載用書式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793" y="2691792"/>
            <a:ext cx="4267200" cy="599237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883227" y="4593495"/>
            <a:ext cx="5078186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医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薬品の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疾病等報告書（統一書式８）の他、詳細情報を入手した場合には、各施設の手順および研究計画書等に従い報告する。</a:t>
            </a: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なお、新たな情報が得られた場合にも、各施設の手順および研究計画書等に従い報告する。</a:t>
            </a:r>
          </a:p>
        </p:txBody>
      </p:sp>
    </p:spTree>
    <p:extLst>
      <p:ext uri="{BB962C8B-B14F-4D97-AF65-F5344CB8AC3E}">
        <p14:creationId xmlns:p14="http://schemas.microsoft.com/office/powerpoint/2010/main" val="26056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医薬品の疾病等報告（医療機器、再生医療等製品含む）（提出毎に保管）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添付して提出した資料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53637" y="2823950"/>
            <a:ext cx="5343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・医薬品の疾病等報告書（統一書式８）及び詳細記載用書式に添付した添付資料等を保管する</a:t>
            </a:r>
            <a:endParaRPr kumimoji="1" lang="en-US" altLang="ja-JP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="" xmlns:a16="http://schemas.microsoft.com/office/drawing/2014/main" id="{A94EB081-7D80-4BEB-9ECC-4B15A27BACEC}"/>
              </a:ext>
            </a:extLst>
          </p:cNvPr>
          <p:cNvSpPr txBox="1"/>
          <p:nvPr/>
        </p:nvSpPr>
        <p:spPr>
          <a:xfrm>
            <a:off x="753636" y="3593734"/>
            <a:ext cx="5343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kumimoji="1" lang="en-US" altLang="ja-JP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PMDA</a:t>
            </a:r>
            <a:r>
              <a:rPr kumimoji="1"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へ報告した資料（別紙様式２－１（医薬品） </a:t>
            </a:r>
            <a:r>
              <a:rPr kumimoji="1" lang="en-US" altLang="ja-JP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or </a:t>
            </a:r>
            <a:r>
              <a:rPr kumimoji="1"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別紙様式２－２（医療機器））も含めて保管する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="" xmlns:a16="http://schemas.microsoft.com/office/drawing/2014/main" id="{239E1A93-4143-49FD-88A1-EEFEBC0611D8}"/>
              </a:ext>
            </a:extLst>
          </p:cNvPr>
          <p:cNvSpPr/>
          <p:nvPr/>
        </p:nvSpPr>
        <p:spPr>
          <a:xfrm>
            <a:off x="753635" y="4640517"/>
            <a:ext cx="5343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dirty="0" err="1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jRCT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システムに、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厚生労働大臣（</a:t>
            </a:r>
            <a:r>
              <a:rPr lang="en-US" altLang="ja-JP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PMDA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）へ提出する報告書の内容を登録</a:t>
            </a:r>
            <a:r>
              <a:rPr lang="ja-JP" altLang="en-US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endParaRPr lang="en-US" altLang="ja-JP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https://</a:t>
            </a:r>
            <a:r>
              <a:rPr lang="en-US" altLang="ja-JP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jrct.niph.go.jp/users/login</a:t>
            </a:r>
            <a:endParaRPr lang="ja-JP" altLang="en-US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A6ACE238-277D-40A9-B828-2CE4B69EE8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2" t="18223" r="8422" b="11471"/>
          <a:stretch/>
        </p:blipFill>
        <p:spPr bwMode="auto">
          <a:xfrm>
            <a:off x="951184" y="5611001"/>
            <a:ext cx="2211988" cy="19705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41799D01-C8F9-467F-95EA-8FC5F28CDE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3" t="9480" r="6504" b="14363"/>
          <a:stretch/>
        </p:blipFill>
        <p:spPr bwMode="auto">
          <a:xfrm>
            <a:off x="2986261" y="6123105"/>
            <a:ext cx="2920555" cy="266891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0059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16179"/>
              </p:ext>
            </p:extLst>
          </p:nvPr>
        </p:nvGraphicFramePr>
        <p:xfrm>
          <a:off x="578070" y="262781"/>
          <a:ext cx="5695030" cy="21182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9733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医薬品の疾病等報告（医療機器、再生医療等製品含む）（提出毎に保管）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審査結果通知書（統一書式４）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901" y="2734898"/>
            <a:ext cx="4007946" cy="606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0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82634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医薬品の疾病等報告（医療機器、再生医療等製品含む）（提出毎に保管）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許可申請書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03" y="2785925"/>
            <a:ext cx="5453397" cy="5786703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11436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12601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医薬品の疾病等報告（医療機器、再生医療等製品含む）（提出毎に保管）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許可通知書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153" y="2768939"/>
            <a:ext cx="4435365" cy="5987071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30483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442</Words>
  <Application>Microsoft Office PowerPoint</Application>
  <PresentationFormat>画面に合わせる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2019-07-04T07:35:38Z</dcterms:created>
  <dcterms:modified xsi:type="dcterms:W3CDTF">2019-07-04T07:35:42Z</dcterms:modified>
</cp:coreProperties>
</file>