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>
        <p:scale>
          <a:sx n="73" d="100"/>
          <a:sy n="73" d="100"/>
        </p:scale>
        <p:origin x="-1632" y="-11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6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5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0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4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7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7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E44C-B3A4-4721-A929-ACDE65F9A992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19AE-AA51-41C7-91A9-64E8BCCBD5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9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621535"/>
              </p:ext>
            </p:extLst>
          </p:nvPr>
        </p:nvGraphicFramePr>
        <p:xfrm>
          <a:off x="578070" y="262781"/>
          <a:ext cx="5695030" cy="7169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5213">
                  <a:extLst>
                    <a:ext uri="{9D8B030D-6E8A-4147-A177-3AD203B41FA5}">
                      <a16:colId xmlns:a16="http://schemas.microsoft.com/office/drawing/2014/main" xmlns="" val="3011387355"/>
                    </a:ext>
                  </a:extLst>
                </a:gridCol>
                <a:gridCol w="4969817">
                  <a:extLst>
                    <a:ext uri="{9D8B030D-6E8A-4147-A177-3AD203B41FA5}">
                      <a16:colId xmlns:a16="http://schemas.microsoft.com/office/drawing/2014/main" xmlns="" val="4184878502"/>
                    </a:ext>
                  </a:extLst>
                </a:gridCol>
              </a:tblGrid>
              <a:tr h="716933">
                <a:tc>
                  <a:txBody>
                    <a:bodyPr/>
                    <a:lstStyle/>
                    <a:p>
                      <a:pPr algn="r"/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保存文書インデックスガイダンス</a:t>
                      </a:r>
                      <a:endParaRPr kumimoji="1" lang="en-US" altLang="ja-JP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ja-JP" altLang="ja-JP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単施設</a:t>
                      </a:r>
                      <a:r>
                        <a:rPr kumimoji="1" lang="ja-JP" alt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臨床</a:t>
                      </a:r>
                      <a:r>
                        <a:rPr kumimoji="1" lang="ja-JP" altLang="ja-JP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研究：研究責任医師用）</a:t>
                      </a:r>
                      <a:endParaRPr kumimoji="1" lang="ja-JP" altLang="en-US" sz="20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981466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744583" y="1280158"/>
            <a:ext cx="553865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本インデックスは、臨床研究法で、研究終了後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年間の保管が規定されている「特定臨床研究に関する記録」の保管用ファイルで使用するものです。</a:t>
            </a:r>
          </a:p>
          <a:p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特定臨床研究の実施過程で発生する様々な文書の整理・保管に活用ください。</a:t>
            </a:r>
          </a:p>
          <a:p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多施設共同臨床研究の場合、研究代表</a:t>
            </a:r>
            <a:r>
              <a:rPr lang="ja-JP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医師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ja-JP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各施設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の研究責任医師が保管する文書は、このインデックス以外に</a:t>
            </a:r>
            <a:r>
              <a:rPr lang="ja-JP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存在しますの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lang="ja-JP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各</a:t>
            </a:r>
            <a:r>
              <a:rPr lang="ja-JP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実施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医療機関の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SOP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に従い保管してください。</a:t>
            </a:r>
          </a:p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 </a:t>
            </a:r>
            <a:endParaRPr lang="ja-JP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＜使用例＞</a:t>
            </a:r>
          </a:p>
          <a:p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下記を参照に、ファイルのインデックス台紙に印刷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or 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貼付した上で、台紙の次に該当文書をファイリングする。</a:t>
            </a:r>
          </a:p>
          <a:p>
            <a:endParaRPr kumimoji="1" lang="ja-JP" altLang="en-US" dirty="0"/>
          </a:p>
        </p:txBody>
      </p:sp>
      <p:pic>
        <p:nvPicPr>
          <p:cNvPr id="6" name="図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40223" y="4563642"/>
            <a:ext cx="4829810" cy="362204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4669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111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2019-07-04T07:31:59Z</dcterms:created>
  <dcterms:modified xsi:type="dcterms:W3CDTF">2019-07-04T07:32:04Z</dcterms:modified>
</cp:coreProperties>
</file>