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</p:sldMasterIdLst>
  <p:sldIdLst>
    <p:sldId id="276" r:id="rId2"/>
    <p:sldId id="279" r:id="rId3"/>
    <p:sldId id="257" r:id="rId4"/>
    <p:sldId id="278" r:id="rId5"/>
    <p:sldId id="258" r:id="rId6"/>
    <p:sldId id="260" r:id="rId7"/>
    <p:sldId id="262" r:id="rId8"/>
    <p:sldId id="264" r:id="rId9"/>
    <p:sldId id="265" r:id="rId10"/>
    <p:sldId id="263" r:id="rId11"/>
    <p:sldId id="267" r:id="rId12"/>
  </p:sldIdLst>
  <p:sldSz cx="6858000" cy="9144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-1560" y="-84"/>
      </p:cViewPr>
      <p:guideLst>
        <p:guide orient="horz" pos="2880"/>
        <p:guide pos="216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70" d="100"/>
        <a:sy n="17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969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5553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050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7168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328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35554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9088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8682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0040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7792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8072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0979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4609214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同意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撤回書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5" name="正方形/長方形 4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01392" y="2722769"/>
            <a:ext cx="4451753" cy="6074389"/>
          </a:xfrm>
          <a:prstGeom prst="rect">
            <a:avLst/>
          </a:prstGeom>
          <a:ln>
            <a:solidFill>
              <a:schemeClr val="bg2">
                <a:lumMod val="50000"/>
              </a:schemeClr>
            </a:solidFill>
          </a:ln>
        </p:spPr>
      </p:pic>
    </p:spTree>
    <p:extLst>
      <p:ext uri="{BB962C8B-B14F-4D97-AF65-F5344CB8AC3E}">
        <p14:creationId xmlns:p14="http://schemas.microsoft.com/office/powerpoint/2010/main" val="39803807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8307271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臨床検査値基準値一覧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62725" y="2671716"/>
            <a:ext cx="5475315" cy="469520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2841723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56929551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その他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820615" y="4248835"/>
            <a:ext cx="513470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 smtClean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その他の文書については、名称</a:t>
            </a:r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を記載の上保管する</a:t>
            </a:r>
          </a:p>
        </p:txBody>
      </p:sp>
    </p:spTree>
    <p:extLst>
      <p:ext uri="{BB962C8B-B14F-4D97-AF65-F5344CB8AC3E}">
        <p14:creationId xmlns:p14="http://schemas.microsoft.com/office/powerpoint/2010/main" val="11276447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4327765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症例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報告書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見本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zh-TW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CRF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5" name="正方形/長方形 4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87975" y="2683275"/>
            <a:ext cx="4910547" cy="6110971"/>
          </a:xfrm>
          <a:prstGeom prst="rect">
            <a:avLst/>
          </a:prstGeom>
          <a:ln>
            <a:solidFill>
              <a:schemeClr val="bg2">
                <a:lumMod val="50000"/>
              </a:schemeClr>
            </a:solidFill>
          </a:ln>
        </p:spPr>
      </p:pic>
    </p:spTree>
    <p:extLst>
      <p:ext uri="{BB962C8B-B14F-4D97-AF65-F5344CB8AC3E}">
        <p14:creationId xmlns:p14="http://schemas.microsoft.com/office/powerpoint/2010/main" val="28160867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8904401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実施医療機関の要件</a:t>
                      </a: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</a:t>
                      </a: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参考様式２</a:t>
                      </a: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-1</a:t>
                      </a: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62227" y="2585544"/>
            <a:ext cx="5326716" cy="63167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669706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5905252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研究責任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医師・研究分担医師の</a:t>
                      </a: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履歴書（参考書式</a:t>
                      </a: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32821" y="2829171"/>
            <a:ext cx="4779398" cy="5833064"/>
          </a:xfrm>
          <a:prstGeom prst="rect">
            <a:avLst/>
          </a:prstGeom>
          <a:ln>
            <a:solidFill>
              <a:schemeClr val="bg2">
                <a:lumMod val="50000"/>
              </a:schemeClr>
            </a:solidFill>
          </a:ln>
        </p:spPr>
      </p:pic>
    </p:spTree>
    <p:extLst>
      <p:ext uri="{BB962C8B-B14F-4D97-AF65-F5344CB8AC3E}">
        <p14:creationId xmlns:p14="http://schemas.microsoft.com/office/powerpoint/2010/main" val="36103396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818712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研究責任医師・研究分担医師の教育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記録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32785" y="2585544"/>
            <a:ext cx="4358716" cy="62137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09253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1313226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署名・印影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一覧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40323" y="2663929"/>
            <a:ext cx="5397718" cy="575185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1851081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6397635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研究対象者の募集に関する資料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27760" y="2776524"/>
            <a:ext cx="4527974" cy="5989103"/>
          </a:xfrm>
          <a:prstGeom prst="rect">
            <a:avLst/>
          </a:prstGeom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4571002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4589595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研究対象者 登録票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69182" y="2704592"/>
            <a:ext cx="4679974" cy="59566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71639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6181574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:a16="http://schemas.microsoft.com/office/drawing/2014/main" xmlns="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:a16="http://schemas.microsoft.com/office/drawing/2014/main" xmlns="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新規申請時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へ提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出していないが、必要に応じて準備した文書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研究対象者識別コードリスト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57535" y="2710160"/>
            <a:ext cx="5218040" cy="51515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472733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343</Words>
  <Application>Microsoft Office PowerPoint</Application>
  <PresentationFormat>画面に合わせる (4:3)</PresentationFormat>
  <Paragraphs>100</Paragraphs>
  <Slides>11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11</vt:i4>
      </vt:variant>
    </vt:vector>
  </HeadingPairs>
  <TitlesOfParts>
    <vt:vector size="12" baseType="lpstr"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2019-07-04T07:32:38Z</dcterms:created>
  <dcterms:modified xsi:type="dcterms:W3CDTF">2019-07-04T07:32:44Z</dcterms:modified>
</cp:coreProperties>
</file>

<file path=docProps/thumbnail.jpeg>
</file>